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Lst>
  <p:notesMasterIdLst>
    <p:notesMasterId r:id="rId29"/>
  </p:notesMasterIdLst>
  <p:handoutMasterIdLst>
    <p:handoutMasterId r:id="rId30"/>
  </p:handoutMasterIdLst>
  <p:sldIdLst>
    <p:sldId id="256" r:id="rId5"/>
    <p:sldId id="257" r:id="rId6"/>
    <p:sldId id="261" r:id="rId7"/>
    <p:sldId id="265" r:id="rId8"/>
    <p:sldId id="266" r:id="rId9"/>
    <p:sldId id="267" r:id="rId10"/>
    <p:sldId id="268" r:id="rId11"/>
    <p:sldId id="269" r:id="rId12"/>
    <p:sldId id="270" r:id="rId13"/>
    <p:sldId id="271" r:id="rId14"/>
    <p:sldId id="272" r:id="rId15"/>
    <p:sldId id="276" r:id="rId16"/>
    <p:sldId id="277" r:id="rId17"/>
    <p:sldId id="278" r:id="rId18"/>
    <p:sldId id="279" r:id="rId19"/>
    <p:sldId id="280" r:id="rId20"/>
    <p:sldId id="281" r:id="rId21"/>
    <p:sldId id="282" r:id="rId22"/>
    <p:sldId id="283" r:id="rId23"/>
    <p:sldId id="284" r:id="rId24"/>
    <p:sldId id="285" r:id="rId25"/>
    <p:sldId id="274" r:id="rId26"/>
    <p:sldId id="273" r:id="rId27"/>
    <p:sldId id="27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5DED71-44EC-424D-8035-810447C0A6EF}">
          <p14:sldIdLst>
            <p14:sldId id="256"/>
            <p14:sldId id="257"/>
            <p14:sldId id="261"/>
            <p14:sldId id="265"/>
            <p14:sldId id="266"/>
            <p14:sldId id="267"/>
            <p14:sldId id="268"/>
            <p14:sldId id="269"/>
            <p14:sldId id="270"/>
            <p14:sldId id="271"/>
            <p14:sldId id="272"/>
            <p14:sldId id="276"/>
            <p14:sldId id="277"/>
            <p14:sldId id="278"/>
            <p14:sldId id="279"/>
            <p14:sldId id="280"/>
            <p14:sldId id="281"/>
            <p14:sldId id="282"/>
            <p14:sldId id="283"/>
            <p14:sldId id="284"/>
            <p14:sldId id="285"/>
            <p14:sldId id="274"/>
            <p14:sldId id="273"/>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2" autoAdjust="0"/>
  </p:normalViewPr>
  <p:slideViewPr>
    <p:cSldViewPr snapToGrid="0">
      <p:cViewPr>
        <p:scale>
          <a:sx n="100" d="100"/>
          <a:sy n="100" d="100"/>
        </p:scale>
        <p:origin x="58" y="58"/>
      </p:cViewPr>
      <p:guideLst/>
    </p:cSldViewPr>
  </p:slideViewPr>
  <p:notesTextViewPr>
    <p:cViewPr>
      <p:scale>
        <a:sx n="1" d="1"/>
        <a:sy n="1" d="1"/>
      </p:scale>
      <p:origin x="0" y="0"/>
    </p:cViewPr>
  </p:notesText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135C41-0282-41D8-A30F-9843C5754E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CA632E0-5602-407F-964C-DFCE49A141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1D7B8C-B299-457F-83FE-4CF427A79B7A}" type="datetimeFigureOut">
              <a:rPr lang="en-US" smtClean="0"/>
              <a:t>6/18/2024</a:t>
            </a:fld>
            <a:endParaRPr lang="en-US" dirty="0"/>
          </a:p>
        </p:txBody>
      </p:sp>
      <p:sp>
        <p:nvSpPr>
          <p:cNvPr id="4" name="Footer Placeholder 3">
            <a:extLst>
              <a:ext uri="{FF2B5EF4-FFF2-40B4-BE49-F238E27FC236}">
                <a16:creationId xmlns:a16="http://schemas.microsoft.com/office/drawing/2014/main" id="{D30BBC29-3EA0-445B-AFB3-DC8279A0CC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D12ACC-6144-4C59-AEE6-23EB423F52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18DE50-59DF-49F0-975E-0C06D8523BEA}" type="slidenum">
              <a:rPr lang="en-US" smtClean="0"/>
              <a:t>‹#›</a:t>
            </a:fld>
            <a:endParaRPr lang="en-US" dirty="0"/>
          </a:p>
        </p:txBody>
      </p:sp>
    </p:spTree>
    <p:extLst>
      <p:ext uri="{BB962C8B-B14F-4D97-AF65-F5344CB8AC3E}">
        <p14:creationId xmlns:p14="http://schemas.microsoft.com/office/powerpoint/2010/main" val="3234651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29A58-7ED5-476D-A4A7-35E9D449C9D5}" type="datetimeFigureOut">
              <a:rPr lang="en-US" noProof="0" smtClean="0"/>
              <a:t>6/18/2024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E594E-E434-4D5A-BDC3-3408954523CB}" type="slidenum">
              <a:rPr lang="en-US" noProof="0" smtClean="0"/>
              <a:t>‹#›</a:t>
            </a:fld>
            <a:endParaRPr lang="en-US" noProof="0" dirty="0"/>
          </a:p>
        </p:txBody>
      </p:sp>
    </p:spTree>
    <p:extLst>
      <p:ext uri="{BB962C8B-B14F-4D97-AF65-F5344CB8AC3E}">
        <p14:creationId xmlns:p14="http://schemas.microsoft.com/office/powerpoint/2010/main" val="488341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3E594E-E434-4D5A-BDC3-3408954523CB}" type="slidenum">
              <a:rPr lang="en-US" smtClean="0"/>
              <a:t>1</a:t>
            </a:fld>
            <a:endParaRPr lang="en-US"/>
          </a:p>
        </p:txBody>
      </p:sp>
    </p:spTree>
    <p:extLst>
      <p:ext uri="{BB962C8B-B14F-4D97-AF65-F5344CB8AC3E}">
        <p14:creationId xmlns:p14="http://schemas.microsoft.com/office/powerpoint/2010/main" val="110357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3E594E-E434-4D5A-BDC3-3408954523CB}" type="slidenum">
              <a:rPr lang="en-US" smtClean="0"/>
              <a:t>2</a:t>
            </a:fld>
            <a:endParaRPr lang="en-US"/>
          </a:p>
        </p:txBody>
      </p:sp>
    </p:spTree>
    <p:extLst>
      <p:ext uri="{BB962C8B-B14F-4D97-AF65-F5344CB8AC3E}">
        <p14:creationId xmlns:p14="http://schemas.microsoft.com/office/powerpoint/2010/main" val="2973513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9797FD3-3FE4-41E1-9A2F-88D3AA2B5F06}" type="datetimeFigureOut">
              <a:rPr lang="en-US" smtClean="0"/>
              <a:t>6/18/2024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1604128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797FD3-3FE4-41E1-9A2F-88D3AA2B5F06}" type="datetimeFigureOut">
              <a:rPr lang="en-US" smtClean="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2957375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9797FD3-3FE4-41E1-9A2F-88D3AA2B5F06}" type="datetimeFigureOut">
              <a:rPr lang="en-US" smtClean="0"/>
              <a:t>6/18/2024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4093502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9797FD3-3FE4-41E1-9A2F-88D3AA2B5F06}" type="datetimeFigureOut">
              <a:rPr lang="en-US" smtClean="0"/>
              <a:t>6/18/2024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97698E76-ECB1-4CBE-AEAF-6930E6BAD529}"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25413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9797FD3-3FE4-41E1-9A2F-88D3AA2B5F06}" type="datetimeFigureOut">
              <a:rPr lang="en-US" smtClean="0"/>
              <a:t>6/18/2024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3345110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9797FD3-3FE4-41E1-9A2F-88D3AA2B5F06}" type="datetimeFigureOut">
              <a:rPr lang="en-US" smtClean="0"/>
              <a:t>6/18/2024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2408288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9797FD3-3FE4-41E1-9A2F-88D3AA2B5F06}" type="datetimeFigureOut">
              <a:rPr lang="en-US" smtClean="0"/>
              <a:t>6/18/2024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2373206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797FD3-3FE4-41E1-9A2F-88D3AA2B5F06}" type="datetimeFigureOut">
              <a:rPr lang="en-US" smtClean="0"/>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45490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9797FD3-3FE4-41E1-9A2F-88D3AA2B5F06}" type="datetimeFigureOut">
              <a:rPr lang="en-US" smtClean="0"/>
              <a:t>6/18/2024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106201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60500" y="4089400"/>
            <a:ext cx="9144000" cy="779462"/>
          </a:xfrm>
        </p:spPr>
        <p:txBody>
          <a:bodyPr anchor="b">
            <a:normAutofit/>
          </a:bodyPr>
          <a:lstStyle>
            <a:lvl1pPr algn="ctr">
              <a:defRPr sz="2800">
                <a:solidFill>
                  <a:schemeClr val="tx1">
                    <a:lumMod val="85000"/>
                    <a:lumOff val="15000"/>
                  </a:schemeClr>
                </a:solidFill>
              </a:defRPr>
            </a:lvl1pPr>
          </a:lstStyle>
          <a:p>
            <a:r>
              <a:rPr lang="en-US" dirty="0"/>
              <a:t>Title</a:t>
            </a:r>
          </a:p>
        </p:txBody>
      </p:sp>
    </p:spTree>
    <p:extLst>
      <p:ext uri="{BB962C8B-B14F-4D97-AF65-F5344CB8AC3E}">
        <p14:creationId xmlns:p14="http://schemas.microsoft.com/office/powerpoint/2010/main" val="2520236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800">
                <a:solidFill>
                  <a:schemeClr val="tx1">
                    <a:lumMod val="85000"/>
                    <a:lumOff val="15000"/>
                  </a:schemeClr>
                </a:solidFill>
              </a:defRPr>
            </a:lvl1pPr>
          </a:lstStyle>
          <a:p>
            <a:r>
              <a:rPr lang="en-US" dirty="0"/>
              <a:t>Title</a:t>
            </a:r>
          </a:p>
        </p:txBody>
      </p:sp>
      <p:sp>
        <p:nvSpPr>
          <p:cNvPr id="8" name="Text Placeholder 7"/>
          <p:cNvSpPr>
            <a:spLocks noGrp="1"/>
          </p:cNvSpPr>
          <p:nvPr>
            <p:ph type="body" sz="quarter" idx="10" hasCustomPrompt="1"/>
          </p:nvPr>
        </p:nvSpPr>
        <p:spPr>
          <a:xfrm>
            <a:off x="838200" y="1447800"/>
            <a:ext cx="10515600" cy="457200"/>
          </a:xfrm>
        </p:spPr>
        <p:txBody>
          <a:bodyPr>
            <a:normAutofit/>
          </a:bodyPr>
          <a:lstStyle>
            <a:lvl1pPr marL="0" indent="0">
              <a:buNone/>
              <a:defRPr sz="2400">
                <a:solidFill>
                  <a:schemeClr val="tx1">
                    <a:lumMod val="85000"/>
                    <a:lumOff val="15000"/>
                  </a:schemeClr>
                </a:solidFill>
              </a:defRPr>
            </a:lvl1pPr>
          </a:lstStyle>
          <a:p>
            <a:pPr lvl="0"/>
            <a:r>
              <a:rPr lang="en-US" dirty="0"/>
              <a:t>Heading</a:t>
            </a:r>
          </a:p>
        </p:txBody>
      </p:sp>
      <p:cxnSp>
        <p:nvCxnSpPr>
          <p:cNvPr id="12" name="Straight Connector 11"/>
          <p:cNvCxnSpPr/>
          <p:nvPr userDrawn="1"/>
        </p:nvCxnSpPr>
        <p:spPr>
          <a:xfrm>
            <a:off x="889000" y="1854200"/>
            <a:ext cx="104241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1" hasCustomPrompt="1"/>
          </p:nvPr>
        </p:nvSpPr>
        <p:spPr>
          <a:xfrm>
            <a:off x="838200" y="2019301"/>
            <a:ext cx="10515600" cy="4248150"/>
          </a:xfrm>
        </p:spPr>
        <p:txBody>
          <a:bodyPr>
            <a:normAutofit/>
          </a:bodyPr>
          <a:lstStyle>
            <a:lvl1pPr marL="0" indent="0">
              <a:lnSpc>
                <a:spcPct val="120000"/>
              </a:lnSpc>
              <a:buNone/>
              <a:defRPr sz="1800">
                <a:solidFill>
                  <a:schemeClr val="tx1">
                    <a:lumMod val="85000"/>
                    <a:lumOff val="15000"/>
                  </a:schemeClr>
                </a:solidFill>
              </a:defRPr>
            </a:lvl1pPr>
          </a:lstStyle>
          <a:p>
            <a:pPr lvl="0"/>
            <a:r>
              <a:rPr lang="en-US" dirty="0"/>
              <a:t>Text</a:t>
            </a:r>
          </a:p>
        </p:txBody>
      </p:sp>
    </p:spTree>
    <p:extLst>
      <p:ext uri="{BB962C8B-B14F-4D97-AF65-F5344CB8AC3E}">
        <p14:creationId xmlns:p14="http://schemas.microsoft.com/office/powerpoint/2010/main" val="95165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797FD3-3FE4-41E1-9A2F-88D3AA2B5F06}" type="datetimeFigureOut">
              <a:rPr lang="en-US" smtClean="0"/>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4263088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800">
                <a:solidFill>
                  <a:schemeClr val="tx1">
                    <a:lumMod val="85000"/>
                    <a:lumOff val="15000"/>
                  </a:schemeClr>
                </a:solidFill>
              </a:defRPr>
            </a:lvl1pPr>
          </a:lstStyle>
          <a:p>
            <a:r>
              <a:rPr lang="en-US" dirty="0"/>
              <a:t>Title</a:t>
            </a:r>
          </a:p>
        </p:txBody>
      </p:sp>
      <p:sp>
        <p:nvSpPr>
          <p:cNvPr id="8" name="Text Placeholder 7"/>
          <p:cNvSpPr>
            <a:spLocks noGrp="1"/>
          </p:cNvSpPr>
          <p:nvPr>
            <p:ph type="body" sz="quarter" idx="10" hasCustomPrompt="1"/>
          </p:nvPr>
        </p:nvSpPr>
        <p:spPr>
          <a:xfrm>
            <a:off x="838200" y="1447800"/>
            <a:ext cx="10515600" cy="457200"/>
          </a:xfrm>
        </p:spPr>
        <p:txBody>
          <a:bodyPr>
            <a:normAutofit/>
          </a:bodyPr>
          <a:lstStyle>
            <a:lvl1pPr marL="0" indent="0">
              <a:buNone/>
              <a:defRPr sz="2400">
                <a:solidFill>
                  <a:schemeClr val="tx1">
                    <a:lumMod val="85000"/>
                    <a:lumOff val="15000"/>
                  </a:schemeClr>
                </a:solidFill>
              </a:defRPr>
            </a:lvl1pPr>
          </a:lstStyle>
          <a:p>
            <a:pPr lvl="0"/>
            <a:r>
              <a:rPr lang="en-US" dirty="0"/>
              <a:t>Heading</a:t>
            </a:r>
          </a:p>
        </p:txBody>
      </p:sp>
      <p:cxnSp>
        <p:nvCxnSpPr>
          <p:cNvPr id="12" name="Straight Connector 11"/>
          <p:cNvCxnSpPr/>
          <p:nvPr userDrawn="1"/>
        </p:nvCxnSpPr>
        <p:spPr>
          <a:xfrm>
            <a:off x="889000" y="1854200"/>
            <a:ext cx="104241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1" hasCustomPrompt="1"/>
          </p:nvPr>
        </p:nvSpPr>
        <p:spPr>
          <a:xfrm>
            <a:off x="838200" y="2019301"/>
            <a:ext cx="10515600" cy="4248150"/>
          </a:xfrm>
        </p:spPr>
        <p:txBody>
          <a:bodyPr>
            <a:normAutofit/>
          </a:bodyPr>
          <a:lstStyle>
            <a:lvl1pPr marL="0" indent="0">
              <a:lnSpc>
                <a:spcPct val="120000"/>
              </a:lnSpc>
              <a:buNone/>
              <a:defRPr sz="1800">
                <a:solidFill>
                  <a:schemeClr val="tx1">
                    <a:lumMod val="85000"/>
                    <a:lumOff val="15000"/>
                  </a:schemeClr>
                </a:solidFill>
              </a:defRPr>
            </a:lvl1pPr>
          </a:lstStyle>
          <a:p>
            <a:pPr lvl="0"/>
            <a:r>
              <a:rPr lang="en-US" dirty="0"/>
              <a:t>Text</a:t>
            </a:r>
          </a:p>
        </p:txBody>
      </p:sp>
    </p:spTree>
    <p:extLst>
      <p:ext uri="{BB962C8B-B14F-4D97-AF65-F5344CB8AC3E}">
        <p14:creationId xmlns:p14="http://schemas.microsoft.com/office/powerpoint/2010/main" val="615954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llar">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lvl1pPr>
              <a:defRPr>
                <a:solidFill>
                  <a:schemeClr val="tx1">
                    <a:lumMod val="85000"/>
                    <a:lumOff val="15000"/>
                  </a:schemeClr>
                </a:solidFill>
              </a:defRPr>
            </a:lvl1pPr>
          </a:lstStyle>
          <a:p>
            <a:r>
              <a:rPr lang="en-US" dirty="0"/>
              <a:t>Title</a:t>
            </a:r>
          </a:p>
        </p:txBody>
      </p:sp>
      <p:sp>
        <p:nvSpPr>
          <p:cNvPr id="7" name="Text Placeholder 6"/>
          <p:cNvSpPr>
            <a:spLocks noGrp="1"/>
          </p:cNvSpPr>
          <p:nvPr>
            <p:ph type="body" sz="quarter" idx="10" hasCustomPrompt="1"/>
          </p:nvPr>
        </p:nvSpPr>
        <p:spPr>
          <a:xfrm>
            <a:off x="825500" y="1352177"/>
            <a:ext cx="10629900" cy="381000"/>
          </a:xfrm>
        </p:spPr>
        <p:txBody>
          <a:bodyPr>
            <a:normAutofit/>
          </a:bodyPr>
          <a:lstStyle>
            <a:lvl1pPr marL="0" indent="0">
              <a:buNone/>
              <a:defRPr sz="1600">
                <a:solidFill>
                  <a:schemeClr val="tx1">
                    <a:lumMod val="85000"/>
                    <a:lumOff val="15000"/>
                  </a:schemeClr>
                </a:solidFill>
              </a:defRPr>
            </a:lvl1pPr>
          </a:lstStyle>
          <a:p>
            <a:pPr lvl="0"/>
            <a:r>
              <a:rPr lang="en-US" dirty="0"/>
              <a:t>Text</a:t>
            </a:r>
          </a:p>
        </p:txBody>
      </p:sp>
      <p:cxnSp>
        <p:nvCxnSpPr>
          <p:cNvPr id="8" name="Straight Connector 7"/>
          <p:cNvCxnSpPr/>
          <p:nvPr userDrawn="1"/>
        </p:nvCxnSpPr>
        <p:spPr>
          <a:xfrm>
            <a:off x="875553" y="1733177"/>
            <a:ext cx="104241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Isosceles Triangle 8"/>
          <p:cNvSpPr/>
          <p:nvPr userDrawn="1"/>
        </p:nvSpPr>
        <p:spPr>
          <a:xfrm>
            <a:off x="595745" y="2290310"/>
            <a:ext cx="2350655" cy="2599190"/>
          </a:xfrm>
          <a:prstGeom prst="triangle">
            <a:avLst/>
          </a:prstGeom>
          <a:noFill/>
          <a:ln w="730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p:cNvSpPr/>
          <p:nvPr userDrawn="1"/>
        </p:nvSpPr>
        <p:spPr>
          <a:xfrm>
            <a:off x="3437336" y="2295144"/>
            <a:ext cx="2350008" cy="2596896"/>
          </a:xfrm>
          <a:prstGeom prst="triangle">
            <a:avLst/>
          </a:prstGeom>
          <a:noFill/>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p:cNvSpPr/>
          <p:nvPr userDrawn="1"/>
        </p:nvSpPr>
        <p:spPr>
          <a:xfrm>
            <a:off x="6278280" y="2294187"/>
            <a:ext cx="2350008" cy="2596896"/>
          </a:xfrm>
          <a:prstGeom prst="triangle">
            <a:avLst/>
          </a:prstGeom>
          <a:noFill/>
          <a:ln w="730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p:cNvSpPr/>
          <p:nvPr userDrawn="1"/>
        </p:nvSpPr>
        <p:spPr>
          <a:xfrm>
            <a:off x="9121280" y="2294186"/>
            <a:ext cx="2350008" cy="2596896"/>
          </a:xfrm>
          <a:prstGeom prst="triangle">
            <a:avLst/>
          </a:prstGeom>
          <a:noFill/>
          <a:ln w="730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p:cNvSpPr>
            <a:spLocks noGrp="1"/>
          </p:cNvSpPr>
          <p:nvPr>
            <p:ph type="body" sz="quarter" idx="11" hasCustomPrompt="1"/>
          </p:nvPr>
        </p:nvSpPr>
        <p:spPr>
          <a:xfrm>
            <a:off x="1099946" y="3606800"/>
            <a:ext cx="1359568" cy="1121317"/>
          </a:xfrm>
        </p:spPr>
        <p:txBody>
          <a:bodyPr anchor="ctr">
            <a:normAutofit/>
          </a:bodyPr>
          <a:lstStyle>
            <a:lvl1pPr marL="0" indent="0" algn="ctr">
              <a:lnSpc>
                <a:spcPct val="120000"/>
              </a:lnSpc>
              <a:spcBef>
                <a:spcPts val="0"/>
              </a:spcBef>
              <a:buNone/>
              <a:defRPr sz="1600" b="1">
                <a:solidFill>
                  <a:schemeClr val="tx1">
                    <a:lumMod val="85000"/>
                    <a:lumOff val="15000"/>
                  </a:schemeClr>
                </a:solidFill>
              </a:defRPr>
            </a:lvl1pPr>
          </a:lstStyle>
          <a:p>
            <a:pPr lvl="0"/>
            <a:r>
              <a:rPr lang="en-US" dirty="0"/>
              <a:t>Enter theme here</a:t>
            </a:r>
          </a:p>
        </p:txBody>
      </p:sp>
      <p:sp>
        <p:nvSpPr>
          <p:cNvPr id="15" name="Text Placeholder 13"/>
          <p:cNvSpPr>
            <a:spLocks noGrp="1"/>
          </p:cNvSpPr>
          <p:nvPr>
            <p:ph type="body" sz="quarter" idx="12" hasCustomPrompt="1"/>
          </p:nvPr>
        </p:nvSpPr>
        <p:spPr>
          <a:xfrm>
            <a:off x="3934588" y="3606800"/>
            <a:ext cx="1359568" cy="1121317"/>
          </a:xfrm>
        </p:spPr>
        <p:txBody>
          <a:bodyPr anchor="ctr">
            <a:normAutofit/>
          </a:bodyPr>
          <a:lstStyle>
            <a:lvl1pPr marL="0" indent="0" algn="ctr">
              <a:lnSpc>
                <a:spcPct val="120000"/>
              </a:lnSpc>
              <a:spcBef>
                <a:spcPts val="0"/>
              </a:spcBef>
              <a:buNone/>
              <a:defRPr sz="1600" b="1">
                <a:solidFill>
                  <a:schemeClr val="tx1">
                    <a:lumMod val="85000"/>
                    <a:lumOff val="15000"/>
                  </a:schemeClr>
                </a:solidFill>
              </a:defRPr>
            </a:lvl1pPr>
          </a:lstStyle>
          <a:p>
            <a:pPr lvl="0"/>
            <a:r>
              <a:rPr lang="en-US" dirty="0"/>
              <a:t>Enter theme here</a:t>
            </a:r>
          </a:p>
        </p:txBody>
      </p:sp>
      <p:sp>
        <p:nvSpPr>
          <p:cNvPr id="16" name="Text Placeholder 13"/>
          <p:cNvSpPr>
            <a:spLocks noGrp="1"/>
          </p:cNvSpPr>
          <p:nvPr>
            <p:ph type="body" sz="quarter" idx="13" hasCustomPrompt="1"/>
          </p:nvPr>
        </p:nvSpPr>
        <p:spPr>
          <a:xfrm>
            <a:off x="6769230" y="3606799"/>
            <a:ext cx="1359568" cy="1121318"/>
          </a:xfrm>
        </p:spPr>
        <p:txBody>
          <a:bodyPr anchor="ctr">
            <a:normAutofit/>
          </a:bodyPr>
          <a:lstStyle>
            <a:lvl1pPr marL="0" indent="0" algn="ctr">
              <a:lnSpc>
                <a:spcPct val="120000"/>
              </a:lnSpc>
              <a:spcBef>
                <a:spcPts val="0"/>
              </a:spcBef>
              <a:buNone/>
              <a:defRPr sz="1600" b="1">
                <a:solidFill>
                  <a:schemeClr val="tx1">
                    <a:lumMod val="85000"/>
                    <a:lumOff val="15000"/>
                  </a:schemeClr>
                </a:solidFill>
              </a:defRPr>
            </a:lvl1pPr>
          </a:lstStyle>
          <a:p>
            <a:pPr lvl="0"/>
            <a:r>
              <a:rPr lang="en-US" dirty="0"/>
              <a:t>Enter theme here</a:t>
            </a:r>
          </a:p>
        </p:txBody>
      </p:sp>
      <p:sp>
        <p:nvSpPr>
          <p:cNvPr id="17" name="Text Placeholder 13"/>
          <p:cNvSpPr>
            <a:spLocks noGrp="1"/>
          </p:cNvSpPr>
          <p:nvPr>
            <p:ph type="body" sz="quarter" idx="14" hasCustomPrompt="1"/>
          </p:nvPr>
        </p:nvSpPr>
        <p:spPr>
          <a:xfrm>
            <a:off x="9631582" y="3606799"/>
            <a:ext cx="1359568" cy="1121318"/>
          </a:xfrm>
        </p:spPr>
        <p:txBody>
          <a:bodyPr anchor="ctr">
            <a:normAutofit/>
          </a:bodyPr>
          <a:lstStyle>
            <a:lvl1pPr marL="0" indent="0" algn="ctr">
              <a:lnSpc>
                <a:spcPct val="120000"/>
              </a:lnSpc>
              <a:spcBef>
                <a:spcPts val="0"/>
              </a:spcBef>
              <a:buNone/>
              <a:defRPr sz="1600" b="1">
                <a:solidFill>
                  <a:schemeClr val="tx1">
                    <a:lumMod val="85000"/>
                    <a:lumOff val="15000"/>
                  </a:schemeClr>
                </a:solidFill>
              </a:defRPr>
            </a:lvl1pPr>
          </a:lstStyle>
          <a:p>
            <a:pPr lvl="0"/>
            <a:r>
              <a:rPr lang="en-US" dirty="0"/>
              <a:t>Enter theme here</a:t>
            </a:r>
          </a:p>
        </p:txBody>
      </p:sp>
      <p:grpSp>
        <p:nvGrpSpPr>
          <p:cNvPr id="25" name="Group 24"/>
          <p:cNvGrpSpPr/>
          <p:nvPr userDrawn="1"/>
        </p:nvGrpSpPr>
        <p:grpSpPr>
          <a:xfrm>
            <a:off x="597681" y="5456420"/>
            <a:ext cx="2350008" cy="826954"/>
            <a:chOff x="722376" y="5444388"/>
            <a:chExt cx="2223516" cy="826954"/>
          </a:xfrm>
        </p:grpSpPr>
        <p:cxnSp>
          <p:nvCxnSpPr>
            <p:cNvPr id="19" name="Straight Connector 18"/>
            <p:cNvCxnSpPr/>
            <p:nvPr userDrawn="1"/>
          </p:nvCxnSpPr>
          <p:spPr>
            <a:xfrm>
              <a:off x="723900" y="5444388"/>
              <a:ext cx="222199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722376" y="5716708"/>
              <a:ext cx="222199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22376" y="5995576"/>
              <a:ext cx="222199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722376" y="6271342"/>
              <a:ext cx="222199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Text Placeholder 23"/>
          <p:cNvSpPr>
            <a:spLocks noGrp="1"/>
          </p:cNvSpPr>
          <p:nvPr>
            <p:ph type="body" sz="quarter" idx="15" hasCustomPrompt="1"/>
          </p:nvPr>
        </p:nvSpPr>
        <p:spPr>
          <a:xfrm>
            <a:off x="595745" y="5171607"/>
            <a:ext cx="2349068" cy="1319681"/>
          </a:xfrm>
        </p:spPr>
        <p:txBody>
          <a:bodyPr lIns="9144" rIns="9144">
            <a:normAutofit/>
          </a:bodyPr>
          <a:lstStyle>
            <a:lvl1pPr marL="0" indent="0">
              <a:lnSpc>
                <a:spcPct val="165000"/>
              </a:lnSpc>
              <a:spcBef>
                <a:spcPts val="0"/>
              </a:spcBef>
              <a:buNone/>
              <a:defRPr sz="1100">
                <a:solidFill>
                  <a:schemeClr val="tx1">
                    <a:lumMod val="85000"/>
                    <a:lumOff val="15000"/>
                  </a:schemeClr>
                </a:solidFill>
              </a:defRPr>
            </a:lvl1pPr>
          </a:lstStyle>
          <a:p>
            <a:pPr lvl="0"/>
            <a:r>
              <a:rPr lang="en-US" dirty="0"/>
              <a:t>Expand on theme details here</a:t>
            </a:r>
          </a:p>
        </p:txBody>
      </p:sp>
      <p:grpSp>
        <p:nvGrpSpPr>
          <p:cNvPr id="26" name="Group 25"/>
          <p:cNvGrpSpPr/>
          <p:nvPr userDrawn="1"/>
        </p:nvGrpSpPr>
        <p:grpSpPr>
          <a:xfrm>
            <a:off x="3432831" y="5456420"/>
            <a:ext cx="2350008" cy="826954"/>
            <a:chOff x="722376" y="5444388"/>
            <a:chExt cx="2223516" cy="826954"/>
          </a:xfrm>
        </p:grpSpPr>
        <p:cxnSp>
          <p:nvCxnSpPr>
            <p:cNvPr id="27" name="Straight Connector 26"/>
            <p:cNvCxnSpPr/>
            <p:nvPr userDrawn="1"/>
          </p:nvCxnSpPr>
          <p:spPr>
            <a:xfrm>
              <a:off x="723900" y="5444388"/>
              <a:ext cx="22219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722376" y="5716708"/>
              <a:ext cx="22219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722376" y="5995576"/>
              <a:ext cx="22219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722376" y="6271342"/>
              <a:ext cx="22219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userDrawn="1"/>
        </p:nvGrpSpPr>
        <p:grpSpPr>
          <a:xfrm>
            <a:off x="6295691" y="5456420"/>
            <a:ext cx="2350008" cy="826954"/>
            <a:chOff x="722376" y="5444388"/>
            <a:chExt cx="2223516" cy="826954"/>
          </a:xfrm>
        </p:grpSpPr>
        <p:cxnSp>
          <p:nvCxnSpPr>
            <p:cNvPr id="32" name="Straight Connector 31"/>
            <p:cNvCxnSpPr/>
            <p:nvPr userDrawn="1"/>
          </p:nvCxnSpPr>
          <p:spPr>
            <a:xfrm>
              <a:off x="723900" y="5444388"/>
              <a:ext cx="222199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722376" y="5716708"/>
              <a:ext cx="222199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722376" y="5995576"/>
              <a:ext cx="222199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722376" y="6271342"/>
              <a:ext cx="222199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userDrawn="1"/>
        </p:nvGrpSpPr>
        <p:grpSpPr>
          <a:xfrm>
            <a:off x="9129825" y="5456420"/>
            <a:ext cx="2350008" cy="826954"/>
            <a:chOff x="722376" y="5444388"/>
            <a:chExt cx="2223516" cy="826954"/>
          </a:xfrm>
        </p:grpSpPr>
        <p:cxnSp>
          <p:nvCxnSpPr>
            <p:cNvPr id="37" name="Straight Connector 36"/>
            <p:cNvCxnSpPr/>
            <p:nvPr userDrawn="1"/>
          </p:nvCxnSpPr>
          <p:spPr>
            <a:xfrm>
              <a:off x="723900" y="5444388"/>
              <a:ext cx="22219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722376" y="5716708"/>
              <a:ext cx="22219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722376" y="5995576"/>
              <a:ext cx="22219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722376" y="6271342"/>
              <a:ext cx="22219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1" name="Text Placeholder 23"/>
          <p:cNvSpPr>
            <a:spLocks noGrp="1"/>
          </p:cNvSpPr>
          <p:nvPr>
            <p:ph type="body" sz="quarter" idx="16" hasCustomPrompt="1"/>
          </p:nvPr>
        </p:nvSpPr>
        <p:spPr>
          <a:xfrm>
            <a:off x="3431815" y="5171606"/>
            <a:ext cx="2350008" cy="1319681"/>
          </a:xfrm>
        </p:spPr>
        <p:txBody>
          <a:bodyPr lIns="9144" rIns="9144">
            <a:normAutofit/>
          </a:bodyPr>
          <a:lstStyle>
            <a:lvl1pPr marL="0" indent="0">
              <a:lnSpc>
                <a:spcPct val="165000"/>
              </a:lnSpc>
              <a:spcBef>
                <a:spcPts val="0"/>
              </a:spcBef>
              <a:buNone/>
              <a:defRPr sz="1100">
                <a:solidFill>
                  <a:schemeClr val="tx1">
                    <a:lumMod val="85000"/>
                    <a:lumOff val="15000"/>
                  </a:schemeClr>
                </a:solidFill>
              </a:defRPr>
            </a:lvl1pPr>
          </a:lstStyle>
          <a:p>
            <a:pPr lvl="0"/>
            <a:r>
              <a:rPr lang="en-US" dirty="0"/>
              <a:t>Expand on theme details here.</a:t>
            </a:r>
          </a:p>
        </p:txBody>
      </p:sp>
      <p:sp>
        <p:nvSpPr>
          <p:cNvPr id="42" name="Text Placeholder 23"/>
          <p:cNvSpPr>
            <a:spLocks noGrp="1"/>
          </p:cNvSpPr>
          <p:nvPr>
            <p:ph type="body" sz="quarter" idx="17" hasCustomPrompt="1"/>
          </p:nvPr>
        </p:nvSpPr>
        <p:spPr>
          <a:xfrm>
            <a:off x="6295437" y="5171605"/>
            <a:ext cx="2350008" cy="1319681"/>
          </a:xfrm>
        </p:spPr>
        <p:txBody>
          <a:bodyPr lIns="9144" rIns="9144">
            <a:normAutofit/>
          </a:bodyPr>
          <a:lstStyle>
            <a:lvl1pPr marL="0" indent="0">
              <a:lnSpc>
                <a:spcPct val="165000"/>
              </a:lnSpc>
              <a:spcBef>
                <a:spcPts val="0"/>
              </a:spcBef>
              <a:buNone/>
              <a:defRPr sz="1100">
                <a:solidFill>
                  <a:schemeClr val="tx1">
                    <a:lumMod val="85000"/>
                    <a:lumOff val="15000"/>
                  </a:schemeClr>
                </a:solidFill>
              </a:defRPr>
            </a:lvl1pPr>
          </a:lstStyle>
          <a:p>
            <a:pPr lvl="0"/>
            <a:r>
              <a:rPr lang="en-US" dirty="0"/>
              <a:t>Expand on theme details here</a:t>
            </a:r>
          </a:p>
        </p:txBody>
      </p:sp>
      <p:sp>
        <p:nvSpPr>
          <p:cNvPr id="43" name="Text Placeholder 23"/>
          <p:cNvSpPr>
            <a:spLocks noGrp="1"/>
          </p:cNvSpPr>
          <p:nvPr>
            <p:ph type="body" sz="quarter" idx="18" hasCustomPrompt="1"/>
          </p:nvPr>
        </p:nvSpPr>
        <p:spPr>
          <a:xfrm>
            <a:off x="9129317" y="5171604"/>
            <a:ext cx="2350008" cy="1319681"/>
          </a:xfrm>
        </p:spPr>
        <p:txBody>
          <a:bodyPr lIns="9144" rIns="9144">
            <a:normAutofit/>
          </a:bodyPr>
          <a:lstStyle>
            <a:lvl1pPr marL="0" indent="0">
              <a:lnSpc>
                <a:spcPct val="165000"/>
              </a:lnSpc>
              <a:spcBef>
                <a:spcPts val="0"/>
              </a:spcBef>
              <a:buNone/>
              <a:defRPr sz="1100">
                <a:solidFill>
                  <a:schemeClr val="tx1">
                    <a:lumMod val="85000"/>
                    <a:lumOff val="15000"/>
                  </a:schemeClr>
                </a:solidFill>
              </a:defRPr>
            </a:lvl1pPr>
          </a:lstStyle>
          <a:p>
            <a:pPr lvl="0"/>
            <a:r>
              <a:rPr lang="en-US" dirty="0"/>
              <a:t>Expand on theme details here</a:t>
            </a:r>
          </a:p>
        </p:txBody>
      </p:sp>
    </p:spTree>
    <p:extLst>
      <p:ext uri="{BB962C8B-B14F-4D97-AF65-F5344CB8AC3E}">
        <p14:creationId xmlns:p14="http://schemas.microsoft.com/office/powerpoint/2010/main" val="1651585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630935"/>
            <a:ext cx="3932237" cy="694944"/>
          </a:xfrm>
        </p:spPr>
        <p:txBody>
          <a:bodyPr anchor="b">
            <a:normAutofit/>
          </a:bodyPr>
          <a:lstStyle>
            <a:lvl1pPr>
              <a:defRPr sz="2800"/>
            </a:lvl1pPr>
          </a:lstStyle>
          <a:p>
            <a:r>
              <a:rPr lang="en-US" dirty="0"/>
              <a:t>Title</a:t>
            </a:r>
          </a:p>
        </p:txBody>
      </p:sp>
      <p:sp>
        <p:nvSpPr>
          <p:cNvPr id="4" name="Text Placeholder 3"/>
          <p:cNvSpPr>
            <a:spLocks noGrp="1"/>
          </p:cNvSpPr>
          <p:nvPr>
            <p:ph type="body" sz="half" idx="2" hasCustomPrompt="1"/>
          </p:nvPr>
        </p:nvSpPr>
        <p:spPr>
          <a:xfrm>
            <a:off x="839788" y="1344617"/>
            <a:ext cx="3932237" cy="1173731"/>
          </a:xfrm>
        </p:spPr>
        <p:txBody>
          <a:bodyPr/>
          <a:lstStyle>
            <a:lvl1pPr marL="0" indent="0">
              <a:lnSpc>
                <a:spcPct val="12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9" name="Text Placeholder 8"/>
          <p:cNvSpPr>
            <a:spLocks noGrp="1"/>
          </p:cNvSpPr>
          <p:nvPr>
            <p:ph type="body" sz="quarter" idx="13" hasCustomPrompt="1"/>
          </p:nvPr>
        </p:nvSpPr>
        <p:spPr>
          <a:xfrm>
            <a:off x="838200" y="3057525"/>
            <a:ext cx="3933825" cy="420193"/>
          </a:xfrm>
        </p:spPr>
        <p:txBody>
          <a:bodyPr>
            <a:normAutofit/>
          </a:bodyPr>
          <a:lstStyle>
            <a:lvl1pPr marL="0" indent="0">
              <a:buNone/>
              <a:defRPr sz="2000"/>
            </a:lvl1pPr>
          </a:lstStyle>
          <a:p>
            <a:pPr lvl="0"/>
            <a:r>
              <a:rPr lang="en-US" dirty="0"/>
              <a:t>Heading</a:t>
            </a:r>
          </a:p>
        </p:txBody>
      </p:sp>
      <p:cxnSp>
        <p:nvCxnSpPr>
          <p:cNvPr id="10" name="Straight Connector 9"/>
          <p:cNvCxnSpPr/>
          <p:nvPr userDrawn="1"/>
        </p:nvCxnSpPr>
        <p:spPr>
          <a:xfrm>
            <a:off x="838200" y="3473138"/>
            <a:ext cx="39319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half" idx="14" hasCustomPrompt="1"/>
          </p:nvPr>
        </p:nvSpPr>
        <p:spPr>
          <a:xfrm>
            <a:off x="837883" y="3477718"/>
            <a:ext cx="3932237" cy="1919262"/>
          </a:xfrm>
        </p:spPr>
        <p:txBody>
          <a:bodyPr/>
          <a:lstStyle>
            <a:lvl1pPr marL="0" indent="0">
              <a:lnSpc>
                <a:spcPct val="12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pic>
        <p:nvPicPr>
          <p:cNvPr id="12" name="Picture 11" descr="Diagram of pyramid to cut out and fold"/>
          <p:cNvPicPr>
            <a:picLocks noChangeAspect="1"/>
          </p:cNvPicPr>
          <p:nvPr userDrawn="1"/>
        </p:nvPicPr>
        <p:blipFill>
          <a:blip r:embed="rId2"/>
          <a:stretch>
            <a:fillRect/>
          </a:stretch>
        </p:blipFill>
        <p:spPr>
          <a:xfrm>
            <a:off x="5280767" y="271162"/>
            <a:ext cx="6400800" cy="6403952"/>
          </a:xfrm>
          <a:prstGeom prst="rect">
            <a:avLst/>
          </a:prstGeom>
        </p:spPr>
      </p:pic>
      <p:sp>
        <p:nvSpPr>
          <p:cNvPr id="17" name="Freeform 49"/>
          <p:cNvSpPr>
            <a:spLocks/>
          </p:cNvSpPr>
          <p:nvPr userDrawn="1"/>
        </p:nvSpPr>
        <p:spPr bwMode="auto">
          <a:xfrm>
            <a:off x="5728821" y="611188"/>
            <a:ext cx="2416175" cy="2513012"/>
          </a:xfrm>
          <a:custGeom>
            <a:avLst/>
            <a:gdLst>
              <a:gd name="T0" fmla="*/ 0 w 1522"/>
              <a:gd name="T1" fmla="*/ 0 h 1583"/>
              <a:gd name="T2" fmla="*/ 548 w 1522"/>
              <a:gd name="T3" fmla="*/ 1583 h 1583"/>
              <a:gd name="T4" fmla="*/ 1522 w 1522"/>
              <a:gd name="T5" fmla="*/ 606 h 1583"/>
              <a:gd name="T6" fmla="*/ 0 w 1522"/>
              <a:gd name="T7" fmla="*/ 0 h 1583"/>
            </a:gdLst>
            <a:ahLst/>
            <a:cxnLst>
              <a:cxn ang="0">
                <a:pos x="T0" y="T1"/>
              </a:cxn>
              <a:cxn ang="0">
                <a:pos x="T2" y="T3"/>
              </a:cxn>
              <a:cxn ang="0">
                <a:pos x="T4" y="T5"/>
              </a:cxn>
              <a:cxn ang="0">
                <a:pos x="T6" y="T7"/>
              </a:cxn>
            </a:cxnLst>
            <a:rect l="0" t="0" r="r" b="b"/>
            <a:pathLst>
              <a:path w="1522" h="1583">
                <a:moveTo>
                  <a:pt x="0" y="0"/>
                </a:moveTo>
                <a:lnTo>
                  <a:pt x="548" y="1583"/>
                </a:lnTo>
                <a:lnTo>
                  <a:pt x="1522" y="606"/>
                </a:lnTo>
                <a:lnTo>
                  <a:pt x="0" y="0"/>
                </a:lnTo>
                <a:close/>
              </a:path>
            </a:pathLst>
          </a:custGeom>
          <a:noFill/>
          <a:ln w="762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53"/>
          <p:cNvSpPr>
            <a:spLocks/>
          </p:cNvSpPr>
          <p:nvPr userDrawn="1"/>
        </p:nvSpPr>
        <p:spPr bwMode="auto">
          <a:xfrm>
            <a:off x="8809692" y="696544"/>
            <a:ext cx="2514600" cy="2414016"/>
          </a:xfrm>
          <a:custGeom>
            <a:avLst/>
            <a:gdLst>
              <a:gd name="T0" fmla="*/ 1542 w 1542"/>
              <a:gd name="T1" fmla="*/ 0 h 1502"/>
              <a:gd name="T2" fmla="*/ 0 w 1542"/>
              <a:gd name="T3" fmla="*/ 544 h 1502"/>
              <a:gd name="T4" fmla="*/ 952 w 1542"/>
              <a:gd name="T5" fmla="*/ 1502 h 1502"/>
              <a:gd name="T6" fmla="*/ 1542 w 1542"/>
              <a:gd name="T7" fmla="*/ 0 h 1502"/>
            </a:gdLst>
            <a:ahLst/>
            <a:cxnLst>
              <a:cxn ang="0">
                <a:pos x="T0" y="T1"/>
              </a:cxn>
              <a:cxn ang="0">
                <a:pos x="T2" y="T3"/>
              </a:cxn>
              <a:cxn ang="0">
                <a:pos x="T4" y="T5"/>
              </a:cxn>
              <a:cxn ang="0">
                <a:pos x="T6" y="T7"/>
              </a:cxn>
            </a:cxnLst>
            <a:rect l="0" t="0" r="r" b="b"/>
            <a:pathLst>
              <a:path w="1542" h="1502">
                <a:moveTo>
                  <a:pt x="1542" y="0"/>
                </a:moveTo>
                <a:lnTo>
                  <a:pt x="0" y="544"/>
                </a:lnTo>
                <a:lnTo>
                  <a:pt x="952" y="1502"/>
                </a:lnTo>
                <a:lnTo>
                  <a:pt x="1542" y="0"/>
                </a:lnTo>
                <a:close/>
              </a:path>
            </a:pathLst>
          </a:custGeom>
          <a:noFill/>
          <a:ln w="74613"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57"/>
          <p:cNvSpPr>
            <a:spLocks/>
          </p:cNvSpPr>
          <p:nvPr userDrawn="1"/>
        </p:nvSpPr>
        <p:spPr bwMode="auto">
          <a:xfrm>
            <a:off x="5635307" y="3815841"/>
            <a:ext cx="2514600" cy="2414016"/>
          </a:xfrm>
          <a:custGeom>
            <a:avLst/>
            <a:gdLst>
              <a:gd name="T0" fmla="*/ 0 w 1541"/>
              <a:gd name="T1" fmla="*/ 1500 h 1500"/>
              <a:gd name="T2" fmla="*/ 1541 w 1541"/>
              <a:gd name="T3" fmla="*/ 958 h 1500"/>
              <a:gd name="T4" fmla="*/ 589 w 1541"/>
              <a:gd name="T5" fmla="*/ 0 h 1500"/>
              <a:gd name="T6" fmla="*/ 0 w 1541"/>
              <a:gd name="T7" fmla="*/ 1500 h 1500"/>
            </a:gdLst>
            <a:ahLst/>
            <a:cxnLst>
              <a:cxn ang="0">
                <a:pos x="T0" y="T1"/>
              </a:cxn>
              <a:cxn ang="0">
                <a:pos x="T2" y="T3"/>
              </a:cxn>
              <a:cxn ang="0">
                <a:pos x="T4" y="T5"/>
              </a:cxn>
              <a:cxn ang="0">
                <a:pos x="T6" y="T7"/>
              </a:cxn>
            </a:cxnLst>
            <a:rect l="0" t="0" r="r" b="b"/>
            <a:pathLst>
              <a:path w="1541" h="1500">
                <a:moveTo>
                  <a:pt x="0" y="1500"/>
                </a:moveTo>
                <a:lnTo>
                  <a:pt x="1541" y="958"/>
                </a:lnTo>
                <a:lnTo>
                  <a:pt x="589" y="0"/>
                </a:lnTo>
                <a:lnTo>
                  <a:pt x="0" y="1500"/>
                </a:lnTo>
                <a:close/>
              </a:path>
            </a:pathLst>
          </a:custGeom>
          <a:noFill/>
          <a:ln w="762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61"/>
          <p:cNvSpPr>
            <a:spLocks/>
          </p:cNvSpPr>
          <p:nvPr userDrawn="1"/>
        </p:nvSpPr>
        <p:spPr bwMode="auto">
          <a:xfrm>
            <a:off x="8886827" y="3853796"/>
            <a:ext cx="2297113" cy="2390775"/>
          </a:xfrm>
          <a:custGeom>
            <a:avLst/>
            <a:gdLst>
              <a:gd name="T0" fmla="*/ 1447 w 1447"/>
              <a:gd name="T1" fmla="*/ 1506 h 1506"/>
              <a:gd name="T2" fmla="*/ 922 w 1447"/>
              <a:gd name="T3" fmla="*/ 0 h 1506"/>
              <a:gd name="T4" fmla="*/ 0 w 1447"/>
              <a:gd name="T5" fmla="*/ 954 h 1506"/>
              <a:gd name="T6" fmla="*/ 1447 w 1447"/>
              <a:gd name="T7" fmla="*/ 1506 h 1506"/>
            </a:gdLst>
            <a:ahLst/>
            <a:cxnLst>
              <a:cxn ang="0">
                <a:pos x="T0" y="T1"/>
              </a:cxn>
              <a:cxn ang="0">
                <a:pos x="T2" y="T3"/>
              </a:cxn>
              <a:cxn ang="0">
                <a:pos x="T4" y="T5"/>
              </a:cxn>
              <a:cxn ang="0">
                <a:pos x="T6" y="T7"/>
              </a:cxn>
            </a:cxnLst>
            <a:rect l="0" t="0" r="r" b="b"/>
            <a:pathLst>
              <a:path w="1447" h="1506">
                <a:moveTo>
                  <a:pt x="1447" y="1506"/>
                </a:moveTo>
                <a:lnTo>
                  <a:pt x="922" y="0"/>
                </a:lnTo>
                <a:lnTo>
                  <a:pt x="0" y="954"/>
                </a:lnTo>
                <a:lnTo>
                  <a:pt x="1447" y="1506"/>
                </a:lnTo>
                <a:close/>
              </a:path>
            </a:pathLst>
          </a:custGeom>
          <a:noFill/>
          <a:ln w="71438"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 Placeholder 31"/>
          <p:cNvSpPr>
            <a:spLocks noGrp="1"/>
          </p:cNvSpPr>
          <p:nvPr>
            <p:ph type="body" sz="quarter" idx="15" hasCustomPrompt="1"/>
          </p:nvPr>
        </p:nvSpPr>
        <p:spPr>
          <a:xfrm rot="18880311">
            <a:off x="6245120" y="1050707"/>
            <a:ext cx="1136028" cy="1394404"/>
          </a:xfrm>
        </p:spPr>
        <p:txBody>
          <a:bodyPr anchor="ctr">
            <a:normAutofit/>
          </a:bodyPr>
          <a:lstStyle>
            <a:lvl1pPr marL="0" indent="0" algn="ctr">
              <a:lnSpc>
                <a:spcPct val="100000"/>
              </a:lnSpc>
              <a:spcBef>
                <a:spcPts val="0"/>
              </a:spcBef>
              <a:buNone/>
              <a:defRPr sz="1600"/>
            </a:lvl1pPr>
          </a:lstStyle>
          <a:p>
            <a:pPr lvl="0"/>
            <a:r>
              <a:rPr lang="en-US" dirty="0"/>
              <a:t>Title</a:t>
            </a:r>
          </a:p>
        </p:txBody>
      </p:sp>
      <p:sp>
        <p:nvSpPr>
          <p:cNvPr id="33" name="Text Placeholder 31"/>
          <p:cNvSpPr>
            <a:spLocks noGrp="1"/>
          </p:cNvSpPr>
          <p:nvPr>
            <p:ph type="body" sz="quarter" idx="16" hasCustomPrompt="1"/>
          </p:nvPr>
        </p:nvSpPr>
        <p:spPr>
          <a:xfrm rot="2713368">
            <a:off x="9623196" y="1116704"/>
            <a:ext cx="1136028" cy="1394404"/>
          </a:xfrm>
        </p:spPr>
        <p:txBody>
          <a:bodyPr anchor="ctr">
            <a:normAutofit/>
          </a:bodyPr>
          <a:lstStyle>
            <a:lvl1pPr marL="0" indent="0" algn="ctr">
              <a:lnSpc>
                <a:spcPct val="100000"/>
              </a:lnSpc>
              <a:spcBef>
                <a:spcPts val="0"/>
              </a:spcBef>
              <a:buNone/>
              <a:defRPr sz="1600"/>
            </a:lvl1pPr>
          </a:lstStyle>
          <a:p>
            <a:pPr lvl="0"/>
            <a:r>
              <a:rPr lang="en-US" dirty="0"/>
              <a:t>Title</a:t>
            </a:r>
          </a:p>
        </p:txBody>
      </p:sp>
      <p:sp>
        <p:nvSpPr>
          <p:cNvPr id="34" name="Text Placeholder 31"/>
          <p:cNvSpPr>
            <a:spLocks noGrp="1"/>
          </p:cNvSpPr>
          <p:nvPr>
            <p:ph type="body" sz="quarter" idx="17" hasCustomPrompt="1"/>
          </p:nvPr>
        </p:nvSpPr>
        <p:spPr>
          <a:xfrm rot="13497645">
            <a:off x="6214981" y="4429595"/>
            <a:ext cx="1136028" cy="1394404"/>
          </a:xfrm>
        </p:spPr>
        <p:txBody>
          <a:bodyPr anchor="ctr">
            <a:normAutofit/>
          </a:bodyPr>
          <a:lstStyle>
            <a:lvl1pPr marL="0" indent="0" algn="ctr">
              <a:lnSpc>
                <a:spcPct val="100000"/>
              </a:lnSpc>
              <a:spcBef>
                <a:spcPts val="0"/>
              </a:spcBef>
              <a:buNone/>
              <a:defRPr sz="1600"/>
            </a:lvl1pPr>
          </a:lstStyle>
          <a:p>
            <a:pPr lvl="0"/>
            <a:r>
              <a:rPr lang="en-US" dirty="0"/>
              <a:t>Title</a:t>
            </a:r>
          </a:p>
        </p:txBody>
      </p:sp>
      <p:sp>
        <p:nvSpPr>
          <p:cNvPr id="35" name="Text Placeholder 31"/>
          <p:cNvSpPr>
            <a:spLocks noGrp="1"/>
          </p:cNvSpPr>
          <p:nvPr>
            <p:ph type="body" sz="quarter" idx="18" hasCustomPrompt="1"/>
          </p:nvPr>
        </p:nvSpPr>
        <p:spPr>
          <a:xfrm rot="8010187">
            <a:off x="9579390" y="4489099"/>
            <a:ext cx="1136028" cy="1394404"/>
          </a:xfrm>
        </p:spPr>
        <p:txBody>
          <a:bodyPr anchor="ctr">
            <a:normAutofit/>
          </a:bodyPr>
          <a:lstStyle>
            <a:lvl1pPr marL="0" indent="0" algn="ctr">
              <a:lnSpc>
                <a:spcPct val="100000"/>
              </a:lnSpc>
              <a:spcBef>
                <a:spcPts val="0"/>
              </a:spcBef>
              <a:buNone/>
              <a:defRPr sz="1600"/>
            </a:lvl1pPr>
          </a:lstStyle>
          <a:p>
            <a:pPr lvl="0"/>
            <a:r>
              <a:rPr lang="en-US" dirty="0"/>
              <a:t>Title</a:t>
            </a:r>
          </a:p>
        </p:txBody>
      </p:sp>
      <p:sp>
        <p:nvSpPr>
          <p:cNvPr id="36" name="Text Placeholder 31"/>
          <p:cNvSpPr>
            <a:spLocks noGrp="1"/>
          </p:cNvSpPr>
          <p:nvPr>
            <p:ph type="body" sz="quarter" idx="19" hasCustomPrompt="1"/>
          </p:nvPr>
        </p:nvSpPr>
        <p:spPr>
          <a:xfrm rot="18880311">
            <a:off x="7573996" y="2471039"/>
            <a:ext cx="1893931" cy="1926085"/>
          </a:xfrm>
        </p:spPr>
        <p:txBody>
          <a:bodyPr anchor="ctr">
            <a:normAutofit/>
          </a:bodyPr>
          <a:lstStyle>
            <a:lvl1pPr marL="0" indent="0" algn="ctr">
              <a:lnSpc>
                <a:spcPct val="100000"/>
              </a:lnSpc>
              <a:spcBef>
                <a:spcPts val="0"/>
              </a:spcBef>
              <a:buNone/>
              <a:defRPr sz="2000"/>
            </a:lvl1pPr>
          </a:lstStyle>
          <a:p>
            <a:pPr lvl="0"/>
            <a:r>
              <a:rPr lang="en-US" dirty="0"/>
              <a:t>Title</a:t>
            </a:r>
          </a:p>
        </p:txBody>
      </p:sp>
    </p:spTree>
    <p:extLst>
      <p:ext uri="{BB962C8B-B14F-4D97-AF65-F5344CB8AC3E}">
        <p14:creationId xmlns:p14="http://schemas.microsoft.com/office/powerpoint/2010/main" val="1968194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9797FD3-3FE4-41E1-9A2F-88D3AA2B5F06}" type="datetimeFigureOut">
              <a:rPr lang="en-US" smtClean="0"/>
              <a:t>6/18/2024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382068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797FD3-3FE4-41E1-9A2F-88D3AA2B5F06}" type="datetimeFigureOut">
              <a:rPr lang="en-US" smtClean="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145876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797FD3-3FE4-41E1-9A2F-88D3AA2B5F06}" type="datetimeFigureOut">
              <a:rPr lang="en-US" smtClean="0"/>
              <a:t>6/18/2024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4158311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797FD3-3FE4-41E1-9A2F-88D3AA2B5F06}" type="datetimeFigureOut">
              <a:rPr lang="en-US" smtClean="0"/>
              <a:t>6/18/2024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33116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797FD3-3FE4-41E1-9A2F-88D3AA2B5F06}" type="datetimeFigureOut">
              <a:rPr lang="en-US" smtClean="0"/>
              <a:t>6/18/2024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2601818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797FD3-3FE4-41E1-9A2F-88D3AA2B5F06}" type="datetimeFigureOut">
              <a:rPr lang="en-US" smtClean="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1327801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797FD3-3FE4-41E1-9A2F-88D3AA2B5F06}" type="datetimeFigureOut">
              <a:rPr lang="en-US" smtClean="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698E76-ECB1-4CBE-AEAF-6930E6BAD529}" type="slidenum">
              <a:rPr lang="en-US" smtClean="0"/>
              <a:t>‹#›</a:t>
            </a:fld>
            <a:endParaRPr lang="en-US" dirty="0"/>
          </a:p>
        </p:txBody>
      </p:sp>
    </p:spTree>
    <p:extLst>
      <p:ext uri="{BB962C8B-B14F-4D97-AF65-F5344CB8AC3E}">
        <p14:creationId xmlns:p14="http://schemas.microsoft.com/office/powerpoint/2010/main" val="1862631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9797FD3-3FE4-41E1-9A2F-88D3AA2B5F06}" type="datetimeFigureOut">
              <a:rPr lang="en-US" smtClean="0"/>
              <a:t>6/18/2024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7698E76-ECB1-4CBE-AEAF-6930E6BAD529}" type="slidenum">
              <a:rPr lang="en-US" smtClean="0"/>
              <a:t>‹#›</a:t>
            </a:fld>
            <a:endParaRPr lang="en-US" dirty="0"/>
          </a:p>
        </p:txBody>
      </p:sp>
    </p:spTree>
    <p:extLst>
      <p:ext uri="{BB962C8B-B14F-4D97-AF65-F5344CB8AC3E}">
        <p14:creationId xmlns:p14="http://schemas.microsoft.com/office/powerpoint/2010/main" val="1519190162"/>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655" r:id="rId21"/>
    <p:sldLayoutId id="2147483656" r:id="rId22"/>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3200" dirty="0">
                <a:latin typeface="Times New Roman" panose="02020603050405020304" pitchFamily="18" charset="0"/>
                <a:cs typeface="Times New Roman" panose="02020603050405020304" pitchFamily="18" charset="0"/>
              </a:rPr>
              <a:t>Spotify – Web Player: Music for Everyone </a:t>
            </a:r>
          </a:p>
        </p:txBody>
      </p:sp>
      <p:pic>
        <p:nvPicPr>
          <p:cNvPr id="6" name="Picture 5">
            <a:extLst>
              <a:ext uri="{FF2B5EF4-FFF2-40B4-BE49-F238E27FC236}">
                <a16:creationId xmlns:a16="http://schemas.microsoft.com/office/drawing/2014/main" id="{99D3BE42-B22F-BFCB-D37B-999E40A47D31}"/>
              </a:ext>
            </a:extLst>
          </p:cNvPr>
          <p:cNvPicPr>
            <a:picLocks noChangeAspect="1"/>
          </p:cNvPicPr>
          <p:nvPr/>
        </p:nvPicPr>
        <p:blipFill>
          <a:blip r:embed="rId3"/>
          <a:stretch>
            <a:fillRect/>
          </a:stretch>
        </p:blipFill>
        <p:spPr>
          <a:xfrm>
            <a:off x="5017696" y="1759782"/>
            <a:ext cx="2156607" cy="2156607"/>
          </a:xfrm>
          <a:prstGeom prst="rect">
            <a:avLst/>
          </a:prstGeom>
        </p:spPr>
      </p:pic>
      <p:sp>
        <p:nvSpPr>
          <p:cNvPr id="3" name="TextBox 2">
            <a:extLst>
              <a:ext uri="{FF2B5EF4-FFF2-40B4-BE49-F238E27FC236}">
                <a16:creationId xmlns:a16="http://schemas.microsoft.com/office/drawing/2014/main" id="{BF73D111-3C7F-ABB9-5357-99DB9A0753F9}"/>
              </a:ext>
            </a:extLst>
          </p:cNvPr>
          <p:cNvSpPr txBox="1"/>
          <p:nvPr/>
        </p:nvSpPr>
        <p:spPr>
          <a:xfrm>
            <a:off x="2605657" y="5634588"/>
            <a:ext cx="6094562" cy="1223412"/>
          </a:xfrm>
          <a:prstGeom prst="rect">
            <a:avLst/>
          </a:prstGeom>
          <a:noFill/>
        </p:spPr>
        <p:txBody>
          <a:bodyPr wrap="square">
            <a:spAutoFit/>
          </a:bodyPr>
          <a:lstStyle/>
          <a:p>
            <a:pPr lvl="2" algn="ctr"/>
            <a:r>
              <a:rPr lang="en-IN" sz="1050" dirty="0"/>
              <a:t>Project Mentor: Parimal sir </a:t>
            </a:r>
          </a:p>
          <a:p>
            <a:pPr lvl="2" algn="ctr"/>
            <a:r>
              <a:rPr lang="en-IN" sz="1050" dirty="0"/>
              <a:t>Project submitted by:</a:t>
            </a:r>
          </a:p>
          <a:p>
            <a:pPr lvl="2" algn="ctr"/>
            <a:r>
              <a:rPr lang="en-IN" sz="1050" dirty="0"/>
              <a:t> Hiral Kshatri (202326900042) </a:t>
            </a:r>
          </a:p>
          <a:p>
            <a:pPr lvl="2" algn="ctr"/>
            <a:r>
              <a:rPr lang="en-IN" sz="1050" dirty="0" err="1"/>
              <a:t>Jash</a:t>
            </a:r>
            <a:r>
              <a:rPr lang="en-IN" sz="1050" dirty="0"/>
              <a:t> </a:t>
            </a:r>
            <a:r>
              <a:rPr lang="en-IN" sz="1050" dirty="0" err="1"/>
              <a:t>Kevadiya</a:t>
            </a:r>
            <a:r>
              <a:rPr lang="en-IN" sz="1050" dirty="0"/>
              <a:t> (20232600039) </a:t>
            </a:r>
          </a:p>
          <a:p>
            <a:pPr lvl="2" algn="ctr"/>
            <a:r>
              <a:rPr lang="en-IN" sz="1050" dirty="0" err="1"/>
              <a:t>Naisargi</a:t>
            </a:r>
            <a:r>
              <a:rPr lang="en-IN" sz="1050" dirty="0"/>
              <a:t> Prajapati (202326900095)</a:t>
            </a:r>
          </a:p>
          <a:p>
            <a:pPr algn="ctr"/>
            <a:endParaRPr lang="en-IN" sz="1050" dirty="0"/>
          </a:p>
          <a:p>
            <a:pPr algn="r"/>
            <a:endParaRPr lang="en-IN" sz="1050" dirty="0"/>
          </a:p>
        </p:txBody>
      </p:sp>
    </p:spTree>
    <p:extLst>
      <p:ext uri="{BB962C8B-B14F-4D97-AF65-F5344CB8AC3E}">
        <p14:creationId xmlns:p14="http://schemas.microsoft.com/office/powerpoint/2010/main" val="288019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A662F9-A06F-3EB4-4B88-910F72DEC09A}"/>
              </a:ext>
            </a:extLst>
          </p:cNvPr>
          <p:cNvSpPr txBox="1"/>
          <p:nvPr/>
        </p:nvSpPr>
        <p:spPr>
          <a:xfrm>
            <a:off x="534838" y="851283"/>
            <a:ext cx="11490384" cy="6469784"/>
          </a:xfrm>
          <a:prstGeom prst="rect">
            <a:avLst/>
          </a:prstGeom>
          <a:noFill/>
        </p:spPr>
        <p:txBody>
          <a:bodyPr wrap="square">
            <a:spAutoFit/>
          </a:bodyPr>
          <a:lstStyle/>
          <a:p>
            <a:pPr marL="342900" marR="0" lvl="0" indent="-342900">
              <a:lnSpc>
                <a:spcPct val="115000"/>
              </a:lnSpc>
              <a:spcBef>
                <a:spcPts val="0"/>
              </a:spcBef>
              <a:spcAft>
                <a:spcPts val="0"/>
              </a:spcAft>
              <a:buFont typeface="Wingdings" panose="05000000000000000000" pitchFamily="2" charset="2"/>
              <a:buChar char=""/>
            </a:pPr>
            <a:r>
              <a:rPr lang="en-US" sz="1800" b="1" kern="100" dirty="0" err="1">
                <a:effectLst/>
                <a:latin typeface="Times New Roman" panose="02020603050405020304" pitchFamily="18" charset="0"/>
                <a:ea typeface="Calibri" panose="020F0502020204030204" pitchFamily="34" charset="0"/>
                <a:cs typeface="Shruti" panose="020B0502040204020203" pitchFamily="34" charset="0"/>
              </a:rPr>
              <a:t>getSongs</a:t>
            </a: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(folder)</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1. Fetch songs: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Makes an HTTP request to fetch the list of songs from the specified folder.</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2. Parse response:</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Converts the response into HTML, extracts song links ending in .mp3, and stores them in the songs array.</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3. Display songs: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Updates the song list UI with the fetched songs and attaches click event listeners to each song to handle playback.</a:t>
            </a:r>
            <a:endParaRPr lang="en-US" kern="100" dirty="0">
              <a:latin typeface="Times New Roman" panose="02020603050405020304" pitchFamily="18"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err="1">
                <a:effectLst/>
                <a:latin typeface="Times New Roman" panose="02020603050405020304" pitchFamily="18" charset="0"/>
                <a:ea typeface="Calibri" panose="020F0502020204030204" pitchFamily="34" charset="0"/>
                <a:cs typeface="Shruti" panose="020B0502040204020203" pitchFamily="34" charset="0"/>
              </a:rPr>
              <a:t>playMusic</a:t>
            </a: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(track, pause = false)</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1. Set source:</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Sets the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src</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of the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currentSong</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object to the selected track.</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2. Play/Pause:</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Plays the song unless the pause parameter is true.</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3. Update UI:</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Updates the current song information and the initial time display.</a:t>
            </a:r>
          </a:p>
          <a:p>
            <a:pPr marL="342900" marR="0" lvl="0" indent="-342900">
              <a:lnSpc>
                <a:spcPct val="115000"/>
              </a:lnSpc>
              <a:spcBef>
                <a:spcPts val="0"/>
              </a:spcBef>
              <a:spcAft>
                <a:spcPts val="0"/>
              </a:spcAft>
              <a:buFont typeface="Wingdings" panose="05000000000000000000" pitchFamily="2" charset="2"/>
              <a:buChar char=""/>
            </a:pPr>
            <a:r>
              <a:rPr lang="en-US" sz="1800" b="1" kern="100" dirty="0" err="1">
                <a:effectLst/>
                <a:latin typeface="Times New Roman" panose="02020603050405020304" pitchFamily="18" charset="0"/>
                <a:ea typeface="Calibri" panose="020F0502020204030204" pitchFamily="34" charset="0"/>
                <a:cs typeface="Shruti" panose="020B0502040204020203" pitchFamily="34" charset="0"/>
              </a:rPr>
              <a:t>displayalbums</a:t>
            </a: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1. Fetch albums: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Makes an HTTP request to fetch the list of albums (folders) in the songs directory.</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2. Display albums: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Processes the response to identify folders and potentially display them (though the function seems incomplete as it doesn’t update the UI).</a:t>
            </a:r>
          </a:p>
          <a:p>
            <a:pPr marL="914400" marR="0">
              <a:lnSpc>
                <a:spcPct val="115000"/>
              </a:lnSpc>
              <a:spcBef>
                <a:spcPts val="0"/>
              </a:spcBef>
              <a:spcAft>
                <a:spcPts val="800"/>
              </a:spcAft>
            </a:pP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800"/>
              </a:spcAft>
            </a:pP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33415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015E96-C325-ADAB-F3AB-51CA2E0D4FB4}"/>
              </a:ext>
            </a:extLst>
          </p:cNvPr>
          <p:cNvSpPr txBox="1"/>
          <p:nvPr/>
        </p:nvSpPr>
        <p:spPr>
          <a:xfrm>
            <a:off x="398252" y="660872"/>
            <a:ext cx="11395495" cy="6993518"/>
          </a:xfrm>
          <a:prstGeom prst="rect">
            <a:avLst/>
          </a:prstGeom>
          <a:noFill/>
        </p:spPr>
        <p:txBody>
          <a:bodyPr wrap="square">
            <a:spAutoFit/>
          </a:bodyPr>
          <a:lstStyle/>
          <a:p>
            <a:pPr marL="342900" marR="0" lvl="0" indent="-342900">
              <a:lnSpc>
                <a:spcPct val="115000"/>
              </a:lnSpc>
              <a:spcBef>
                <a:spcPts val="0"/>
              </a:spcBef>
              <a:spcAft>
                <a:spcPts val="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main()</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1. Initialize:</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Fetches the initial list of songs and plays the first one in pause mode.</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2. Display albums: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Calls the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displayalbums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function.</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3. Event listeners:</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1714500" lvl="3" indent="-342900">
              <a:lnSpc>
                <a:spcPct val="115000"/>
              </a:lnSpc>
              <a:buFont typeface="Courier New" panose="02070309020205020404" pitchFamily="49" charset="0"/>
              <a:buChar char="o"/>
            </a:pPr>
            <a:r>
              <a:rPr lang="en-US" b="1" kern="100" dirty="0">
                <a:effectLst/>
                <a:latin typeface="Times New Roman" panose="02020603050405020304" pitchFamily="18" charset="0"/>
                <a:ea typeface="Calibri" panose="020F0502020204030204" pitchFamily="34" charset="0"/>
                <a:cs typeface="Shruti" panose="020B0502040204020203" pitchFamily="34" charset="0"/>
              </a:rPr>
              <a:t>Play/Pause</a:t>
            </a:r>
            <a:r>
              <a:rPr lang="en-US" kern="100" dirty="0">
                <a:effectLst/>
                <a:latin typeface="Times New Roman" panose="02020603050405020304" pitchFamily="18" charset="0"/>
                <a:ea typeface="Calibri" panose="020F0502020204030204" pitchFamily="34" charset="0"/>
                <a:cs typeface="Shruti" panose="020B0502040204020203" pitchFamily="34" charset="0"/>
              </a:rPr>
              <a:t>: Toggles between playing and pausing the current song.</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1714500" lvl="3" indent="-342900">
              <a:lnSpc>
                <a:spcPct val="115000"/>
              </a:lnSpc>
              <a:buFont typeface="Courier New" panose="02070309020205020404" pitchFamily="49" charset="0"/>
              <a:buChar char="o"/>
            </a:pPr>
            <a:r>
              <a:rPr lang="en-US" b="1" kern="100" dirty="0">
                <a:effectLst/>
                <a:latin typeface="Times New Roman" panose="02020603050405020304" pitchFamily="18" charset="0"/>
                <a:ea typeface="Calibri" panose="020F0502020204030204" pitchFamily="34" charset="0"/>
                <a:cs typeface="Shruti" panose="020B0502040204020203" pitchFamily="34" charset="0"/>
              </a:rPr>
              <a:t>Time update:</a:t>
            </a:r>
            <a:r>
              <a:rPr lang="en-US" kern="100" dirty="0">
                <a:effectLst/>
                <a:latin typeface="Times New Roman" panose="02020603050405020304" pitchFamily="18" charset="0"/>
                <a:ea typeface="Calibri" panose="020F0502020204030204" pitchFamily="34" charset="0"/>
                <a:cs typeface="Shruti" panose="020B0502040204020203" pitchFamily="34" charset="0"/>
              </a:rPr>
              <a:t> Updates the song’s current time and seek bar position as the song plays.</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1714500" lvl="3" indent="-342900">
              <a:lnSpc>
                <a:spcPct val="115000"/>
              </a:lnSpc>
              <a:buFont typeface="Courier New" panose="02070309020205020404" pitchFamily="49" charset="0"/>
              <a:buChar char="o"/>
            </a:pPr>
            <a:r>
              <a:rPr lang="en-US" b="1" kern="100" dirty="0">
                <a:effectLst/>
                <a:latin typeface="Times New Roman" panose="02020603050405020304" pitchFamily="18" charset="0"/>
                <a:ea typeface="Calibri" panose="020F0502020204030204" pitchFamily="34" charset="0"/>
                <a:cs typeface="Shruti" panose="020B0502040204020203" pitchFamily="34" charset="0"/>
              </a:rPr>
              <a:t>Seek bar:</a:t>
            </a:r>
            <a:r>
              <a:rPr lang="en-US" kern="100" dirty="0">
                <a:effectLst/>
                <a:latin typeface="Times New Roman" panose="02020603050405020304" pitchFamily="18" charset="0"/>
                <a:ea typeface="Calibri" panose="020F0502020204030204" pitchFamily="34" charset="0"/>
                <a:cs typeface="Shruti" panose="020B0502040204020203" pitchFamily="34" charset="0"/>
              </a:rPr>
              <a:t> Allows users to seek within the song by clicking on the seek bar.</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1714500" lvl="3" indent="-342900">
              <a:lnSpc>
                <a:spcPct val="115000"/>
              </a:lnSpc>
              <a:buFont typeface="Courier New" panose="02070309020205020404" pitchFamily="49" charset="0"/>
              <a:buChar char="o"/>
            </a:pPr>
            <a:r>
              <a:rPr lang="en-US" b="1" kern="100" dirty="0">
                <a:effectLst/>
                <a:latin typeface="Times New Roman" panose="02020603050405020304" pitchFamily="18" charset="0"/>
                <a:ea typeface="Calibri" panose="020F0502020204030204" pitchFamily="34" charset="0"/>
                <a:cs typeface="Shruti" panose="020B0502040204020203" pitchFamily="34" charset="0"/>
              </a:rPr>
              <a:t>Previous/Next:</a:t>
            </a:r>
            <a:r>
              <a:rPr lang="en-US" kern="100" dirty="0">
                <a:effectLst/>
                <a:latin typeface="Times New Roman" panose="02020603050405020304" pitchFamily="18" charset="0"/>
                <a:ea typeface="Calibri" panose="020F0502020204030204" pitchFamily="34" charset="0"/>
                <a:cs typeface="Shruti" panose="020B0502040204020203" pitchFamily="34" charset="0"/>
              </a:rPr>
              <a:t> Plays the previous or next song in the list.</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1714500" lvl="3" indent="-342900">
              <a:lnSpc>
                <a:spcPct val="115000"/>
              </a:lnSpc>
              <a:buFont typeface="Courier New" panose="02070309020205020404" pitchFamily="49" charset="0"/>
              <a:buChar char="o"/>
            </a:pPr>
            <a:r>
              <a:rPr lang="en-US" b="1" kern="100" dirty="0">
                <a:effectLst/>
                <a:latin typeface="Times New Roman" panose="02020603050405020304" pitchFamily="18" charset="0"/>
                <a:ea typeface="Calibri" panose="020F0502020204030204" pitchFamily="34" charset="0"/>
                <a:cs typeface="Shruti" panose="020B0502040204020203" pitchFamily="34" charset="0"/>
              </a:rPr>
              <a:t>Volume control:</a:t>
            </a:r>
            <a:r>
              <a:rPr lang="en-US" kern="100" dirty="0">
                <a:effectLst/>
                <a:latin typeface="Times New Roman" panose="02020603050405020304" pitchFamily="18" charset="0"/>
                <a:ea typeface="Calibri" panose="020F0502020204030204" pitchFamily="34" charset="0"/>
                <a:cs typeface="Shruti" panose="020B0502040204020203" pitchFamily="34" charset="0"/>
              </a:rPr>
              <a:t> Adjusts the song volume based on user input.</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1714500" lvl="3" indent="-342900">
              <a:lnSpc>
                <a:spcPct val="115000"/>
              </a:lnSpc>
              <a:buFont typeface="Courier New" panose="02070309020205020404" pitchFamily="49" charset="0"/>
              <a:buChar char="o"/>
            </a:pPr>
            <a:r>
              <a:rPr lang="en-US" b="1" kern="100" dirty="0">
                <a:effectLst/>
                <a:latin typeface="Times New Roman" panose="02020603050405020304" pitchFamily="18" charset="0"/>
                <a:ea typeface="Calibri" panose="020F0502020204030204" pitchFamily="34" charset="0"/>
                <a:cs typeface="Shruti" panose="020B0502040204020203" pitchFamily="34" charset="0"/>
              </a:rPr>
              <a:t>Album click:</a:t>
            </a:r>
            <a:r>
              <a:rPr lang="en-US" kern="100" dirty="0">
                <a:effectLst/>
                <a:latin typeface="Times New Roman" panose="02020603050405020304" pitchFamily="18" charset="0"/>
                <a:ea typeface="Calibri" panose="020F0502020204030204" pitchFamily="34" charset="0"/>
                <a:cs typeface="Shruti" panose="020B0502040204020203" pitchFamily="34" charset="0"/>
              </a:rPr>
              <a:t> Loads the song list for the selected album.</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1714500" lvl="3" indent="-342900">
              <a:lnSpc>
                <a:spcPct val="115000"/>
              </a:lnSpc>
              <a:spcAft>
                <a:spcPts val="800"/>
              </a:spcAft>
              <a:buFont typeface="Courier New" panose="02070309020205020404" pitchFamily="49" charset="0"/>
              <a:buChar char="o"/>
            </a:pPr>
            <a:r>
              <a:rPr lang="en-US" b="1" kern="100" dirty="0">
                <a:effectLst/>
                <a:latin typeface="Times New Roman" panose="02020603050405020304" pitchFamily="18" charset="0"/>
                <a:ea typeface="Calibri" panose="020F0502020204030204" pitchFamily="34" charset="0"/>
                <a:cs typeface="Shruti" panose="020B0502040204020203" pitchFamily="34" charset="0"/>
              </a:rPr>
              <a:t>Mute/Unmute:</a:t>
            </a:r>
            <a:r>
              <a:rPr lang="en-US" kern="100" dirty="0">
                <a:effectLst/>
                <a:latin typeface="Times New Roman" panose="02020603050405020304" pitchFamily="18" charset="0"/>
                <a:ea typeface="Calibri" panose="020F0502020204030204" pitchFamily="34" charset="0"/>
                <a:cs typeface="Shruti" panose="020B0502040204020203" pitchFamily="34" charset="0"/>
              </a:rPr>
              <a:t> Toggles between muting and unmuting the song.</a:t>
            </a:r>
          </a:p>
          <a:p>
            <a:pPr lvl="3">
              <a:lnSpc>
                <a:spcPct val="115000"/>
              </a:lnSpc>
              <a:spcAft>
                <a:spcPts val="800"/>
              </a:spcAft>
            </a:pPr>
            <a:endParaRPr lang="en-US" kern="100" dirty="0">
              <a:latin typeface="Times New Roman" panose="02020603050405020304" pitchFamily="18"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Execution</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1371600" marR="0">
              <a:lnSpc>
                <a:spcPct val="115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The main() function initializes the application by fetching the initial set of songs and setting up the UI and event listener</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lvl="3">
              <a:lnSpc>
                <a:spcPct val="115000"/>
              </a:lnSpc>
              <a:spcAft>
                <a:spcPts val="800"/>
              </a:spcAft>
            </a:pP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800"/>
              </a:spcAft>
            </a:pPr>
            <a:endParaRPr lang="en-US" kern="100" dirty="0">
              <a:latin typeface="Times New Roman" panose="02020603050405020304" pitchFamily="18" charset="0"/>
              <a:ea typeface="Calibri" panose="020F0502020204030204" pitchFamily="34" charset="0"/>
              <a:cs typeface="Shruti" panose="020B0502040204020203" pitchFamily="34" charset="0"/>
            </a:endParaRPr>
          </a:p>
          <a:p>
            <a:pPr marL="914400" marR="0">
              <a:lnSpc>
                <a:spcPct val="115000"/>
              </a:lnSpc>
              <a:spcBef>
                <a:spcPts val="0"/>
              </a:spcBef>
              <a:spcAft>
                <a:spcPts val="800"/>
              </a:spcAft>
            </a:pP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95863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8D05734-F85D-7A65-656D-75A3E506FAB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CODE(index.html)</a:t>
            </a:r>
            <a:endParaRPr lang="en-IN" b="1" dirty="0">
              <a:latin typeface="Times New Roman" panose="02020603050405020304" pitchFamily="18" charset="0"/>
              <a:cs typeface="Times New Roman" panose="02020603050405020304" pitchFamily="18" charset="0"/>
            </a:endParaRPr>
          </a:p>
        </p:txBody>
      </p:sp>
      <p:pic>
        <p:nvPicPr>
          <p:cNvPr id="16" name="Content Placeholder 15">
            <a:extLst>
              <a:ext uri="{FF2B5EF4-FFF2-40B4-BE49-F238E27FC236}">
                <a16:creationId xmlns:a16="http://schemas.microsoft.com/office/drawing/2014/main" id="{36D900BD-36D5-FC77-7566-889769AB369D}"/>
              </a:ext>
            </a:extLst>
          </p:cNvPr>
          <p:cNvPicPr>
            <a:picLocks noGrp="1" noChangeAspect="1"/>
          </p:cNvPicPr>
          <p:nvPr>
            <p:ph sz="half" idx="1"/>
          </p:nvPr>
        </p:nvPicPr>
        <p:blipFill>
          <a:blip r:embed="rId2"/>
          <a:stretch>
            <a:fillRect/>
          </a:stretch>
        </p:blipFill>
        <p:spPr>
          <a:xfrm>
            <a:off x="685800" y="2705894"/>
            <a:ext cx="5334000" cy="3000375"/>
          </a:xfrm>
        </p:spPr>
      </p:pic>
      <p:pic>
        <p:nvPicPr>
          <p:cNvPr id="18" name="Content Placeholder 17">
            <a:extLst>
              <a:ext uri="{FF2B5EF4-FFF2-40B4-BE49-F238E27FC236}">
                <a16:creationId xmlns:a16="http://schemas.microsoft.com/office/drawing/2014/main" id="{C43E9EAB-8551-E40E-4CEE-352D248B615A}"/>
              </a:ext>
            </a:extLst>
          </p:cNvPr>
          <p:cNvPicPr>
            <a:picLocks noGrp="1" noChangeAspect="1"/>
          </p:cNvPicPr>
          <p:nvPr>
            <p:ph sz="half" idx="2"/>
          </p:nvPr>
        </p:nvPicPr>
        <p:blipFill>
          <a:blip r:embed="rId3"/>
          <a:stretch>
            <a:fillRect/>
          </a:stretch>
        </p:blipFill>
        <p:spPr>
          <a:xfrm>
            <a:off x="6172200" y="2705894"/>
            <a:ext cx="5334000" cy="3000375"/>
          </a:xfrm>
        </p:spPr>
      </p:pic>
    </p:spTree>
    <p:extLst>
      <p:ext uri="{BB962C8B-B14F-4D97-AF65-F5344CB8AC3E}">
        <p14:creationId xmlns:p14="http://schemas.microsoft.com/office/powerpoint/2010/main" val="44570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314DA-14A6-949F-7DBB-30F925FBDB1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Index.html</a:t>
            </a:r>
            <a:endParaRPr lang="en-IN"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6761C25-E1C4-05B6-A4FC-507D8FE90AC6}"/>
              </a:ext>
            </a:extLst>
          </p:cNvPr>
          <p:cNvPicPr>
            <a:picLocks noGrp="1" noChangeAspect="1"/>
          </p:cNvPicPr>
          <p:nvPr>
            <p:ph sz="half" idx="1"/>
          </p:nvPr>
        </p:nvPicPr>
        <p:blipFill>
          <a:blip r:embed="rId2"/>
          <a:stretch>
            <a:fillRect/>
          </a:stretch>
        </p:blipFill>
        <p:spPr>
          <a:xfrm>
            <a:off x="685800" y="2705894"/>
            <a:ext cx="5334000" cy="3000375"/>
          </a:xfrm>
        </p:spPr>
      </p:pic>
      <p:pic>
        <p:nvPicPr>
          <p:cNvPr id="8" name="Content Placeholder 7">
            <a:extLst>
              <a:ext uri="{FF2B5EF4-FFF2-40B4-BE49-F238E27FC236}">
                <a16:creationId xmlns:a16="http://schemas.microsoft.com/office/drawing/2014/main" id="{AF9216D0-5254-55E4-CB92-B24E1FED4BE9}"/>
              </a:ext>
            </a:extLst>
          </p:cNvPr>
          <p:cNvPicPr>
            <a:picLocks noGrp="1" noChangeAspect="1"/>
          </p:cNvPicPr>
          <p:nvPr>
            <p:ph sz="half" idx="2"/>
          </p:nvPr>
        </p:nvPicPr>
        <p:blipFill>
          <a:blip r:embed="rId3"/>
          <a:stretch>
            <a:fillRect/>
          </a:stretch>
        </p:blipFill>
        <p:spPr>
          <a:xfrm>
            <a:off x="6172200" y="2705894"/>
            <a:ext cx="5334000" cy="3000375"/>
          </a:xfrm>
        </p:spPr>
      </p:pic>
    </p:spTree>
    <p:extLst>
      <p:ext uri="{BB962C8B-B14F-4D97-AF65-F5344CB8AC3E}">
        <p14:creationId xmlns:p14="http://schemas.microsoft.com/office/powerpoint/2010/main" val="402743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F9C0-6869-DB8F-0DA2-B85C266B4C5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Index</a:t>
            </a:r>
            <a:r>
              <a:rPr lang="en-US" dirty="0"/>
              <a:t>.html</a:t>
            </a:r>
            <a:endParaRPr lang="en-IN" dirty="0"/>
          </a:p>
        </p:txBody>
      </p:sp>
      <p:pic>
        <p:nvPicPr>
          <p:cNvPr id="6" name="Content Placeholder 5">
            <a:extLst>
              <a:ext uri="{FF2B5EF4-FFF2-40B4-BE49-F238E27FC236}">
                <a16:creationId xmlns:a16="http://schemas.microsoft.com/office/drawing/2014/main" id="{461B101F-3B83-CDD2-8E44-23C0EA4D4402}"/>
              </a:ext>
            </a:extLst>
          </p:cNvPr>
          <p:cNvPicPr>
            <a:picLocks noGrp="1" noChangeAspect="1"/>
          </p:cNvPicPr>
          <p:nvPr>
            <p:ph sz="half" idx="1"/>
          </p:nvPr>
        </p:nvPicPr>
        <p:blipFill>
          <a:blip r:embed="rId2"/>
          <a:stretch>
            <a:fillRect/>
          </a:stretch>
        </p:blipFill>
        <p:spPr>
          <a:xfrm>
            <a:off x="685800" y="2705894"/>
            <a:ext cx="5334000" cy="3000375"/>
          </a:xfrm>
        </p:spPr>
      </p:pic>
      <p:pic>
        <p:nvPicPr>
          <p:cNvPr id="8" name="Content Placeholder 7">
            <a:extLst>
              <a:ext uri="{FF2B5EF4-FFF2-40B4-BE49-F238E27FC236}">
                <a16:creationId xmlns:a16="http://schemas.microsoft.com/office/drawing/2014/main" id="{DB4E3C6E-CA4A-B259-709E-D707AF58B1C6}"/>
              </a:ext>
            </a:extLst>
          </p:cNvPr>
          <p:cNvPicPr>
            <a:picLocks noGrp="1" noChangeAspect="1"/>
          </p:cNvPicPr>
          <p:nvPr>
            <p:ph sz="half" idx="2"/>
          </p:nvPr>
        </p:nvPicPr>
        <p:blipFill>
          <a:blip r:embed="rId3"/>
          <a:stretch>
            <a:fillRect/>
          </a:stretch>
        </p:blipFill>
        <p:spPr>
          <a:xfrm>
            <a:off x="6172200" y="2705894"/>
            <a:ext cx="5334000" cy="3000375"/>
          </a:xfrm>
        </p:spPr>
      </p:pic>
    </p:spTree>
    <p:extLst>
      <p:ext uri="{BB962C8B-B14F-4D97-AF65-F5344CB8AC3E}">
        <p14:creationId xmlns:p14="http://schemas.microsoft.com/office/powerpoint/2010/main" val="420214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D56B-1303-E47E-7B63-F0C06197C9F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Index</a:t>
            </a:r>
            <a:r>
              <a:rPr lang="en-US" dirty="0"/>
              <a:t>.html</a:t>
            </a:r>
            <a:endParaRPr lang="en-IN" dirty="0"/>
          </a:p>
        </p:txBody>
      </p:sp>
      <p:pic>
        <p:nvPicPr>
          <p:cNvPr id="6" name="Content Placeholder 5">
            <a:extLst>
              <a:ext uri="{FF2B5EF4-FFF2-40B4-BE49-F238E27FC236}">
                <a16:creationId xmlns:a16="http://schemas.microsoft.com/office/drawing/2014/main" id="{5405DF67-78AE-D04C-0C71-380F29E22077}"/>
              </a:ext>
            </a:extLst>
          </p:cNvPr>
          <p:cNvPicPr>
            <a:picLocks noGrp="1" noChangeAspect="1"/>
          </p:cNvPicPr>
          <p:nvPr>
            <p:ph sz="half" idx="1"/>
          </p:nvPr>
        </p:nvPicPr>
        <p:blipFill>
          <a:blip r:embed="rId2"/>
          <a:stretch>
            <a:fillRect/>
          </a:stretch>
        </p:blipFill>
        <p:spPr>
          <a:xfrm>
            <a:off x="480060" y="2705894"/>
            <a:ext cx="5334000" cy="3000375"/>
          </a:xfrm>
        </p:spPr>
      </p:pic>
      <p:pic>
        <p:nvPicPr>
          <p:cNvPr id="8" name="Content Placeholder 7">
            <a:extLst>
              <a:ext uri="{FF2B5EF4-FFF2-40B4-BE49-F238E27FC236}">
                <a16:creationId xmlns:a16="http://schemas.microsoft.com/office/drawing/2014/main" id="{E8C9DC92-8414-0CB1-B4F7-E67C9F6B6415}"/>
              </a:ext>
            </a:extLst>
          </p:cNvPr>
          <p:cNvPicPr>
            <a:picLocks noGrp="1" noChangeAspect="1"/>
          </p:cNvPicPr>
          <p:nvPr>
            <p:ph sz="half" idx="2"/>
          </p:nvPr>
        </p:nvPicPr>
        <p:blipFill>
          <a:blip r:embed="rId3"/>
          <a:stretch>
            <a:fillRect/>
          </a:stretch>
        </p:blipFill>
        <p:spPr>
          <a:xfrm>
            <a:off x="6172200" y="2705894"/>
            <a:ext cx="5334000" cy="3000375"/>
          </a:xfrm>
        </p:spPr>
      </p:pic>
    </p:spTree>
    <p:extLst>
      <p:ext uri="{BB962C8B-B14F-4D97-AF65-F5344CB8AC3E}">
        <p14:creationId xmlns:p14="http://schemas.microsoft.com/office/powerpoint/2010/main" val="172976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3E7D0-77D4-7DAA-60A1-4153951D5AD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Style</a:t>
            </a:r>
            <a:r>
              <a:rPr lang="en-US" dirty="0"/>
              <a:t>.</a:t>
            </a:r>
            <a:r>
              <a:rPr lang="en-US" b="1" dirty="0">
                <a:latin typeface="Times New Roman" panose="02020603050405020304" pitchFamily="18" charset="0"/>
                <a:cs typeface="Times New Roman" panose="02020603050405020304" pitchFamily="18" charset="0"/>
              </a:rPr>
              <a:t>css</a:t>
            </a:r>
            <a:endParaRPr lang="en-IN"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366D9B1-75EA-B5D4-E111-CAFCBBA6F1F6}"/>
              </a:ext>
            </a:extLst>
          </p:cNvPr>
          <p:cNvPicPr>
            <a:picLocks noGrp="1" noChangeAspect="1"/>
          </p:cNvPicPr>
          <p:nvPr>
            <p:ph sz="half" idx="1"/>
          </p:nvPr>
        </p:nvPicPr>
        <p:blipFill>
          <a:blip r:embed="rId2"/>
          <a:stretch>
            <a:fillRect/>
          </a:stretch>
        </p:blipFill>
        <p:spPr>
          <a:xfrm>
            <a:off x="685800" y="2705894"/>
            <a:ext cx="5334000" cy="3000375"/>
          </a:xfrm>
        </p:spPr>
      </p:pic>
      <p:pic>
        <p:nvPicPr>
          <p:cNvPr id="8" name="Content Placeholder 7">
            <a:extLst>
              <a:ext uri="{FF2B5EF4-FFF2-40B4-BE49-F238E27FC236}">
                <a16:creationId xmlns:a16="http://schemas.microsoft.com/office/drawing/2014/main" id="{35519AEB-3673-CEE9-618F-1E91BB30A301}"/>
              </a:ext>
            </a:extLst>
          </p:cNvPr>
          <p:cNvPicPr>
            <a:picLocks noGrp="1" noChangeAspect="1"/>
          </p:cNvPicPr>
          <p:nvPr>
            <p:ph sz="half" idx="2"/>
          </p:nvPr>
        </p:nvPicPr>
        <p:blipFill>
          <a:blip r:embed="rId3"/>
          <a:stretch>
            <a:fillRect/>
          </a:stretch>
        </p:blipFill>
        <p:spPr>
          <a:xfrm>
            <a:off x="6299136" y="2145464"/>
            <a:ext cx="1971167" cy="4024313"/>
          </a:xfrm>
        </p:spPr>
      </p:pic>
      <p:pic>
        <p:nvPicPr>
          <p:cNvPr id="10" name="Picture 9">
            <a:extLst>
              <a:ext uri="{FF2B5EF4-FFF2-40B4-BE49-F238E27FC236}">
                <a16:creationId xmlns:a16="http://schemas.microsoft.com/office/drawing/2014/main" id="{A4E0F15C-B0CB-A9F4-82DE-2110EC96F313}"/>
              </a:ext>
            </a:extLst>
          </p:cNvPr>
          <p:cNvPicPr>
            <a:picLocks noChangeAspect="1"/>
          </p:cNvPicPr>
          <p:nvPr/>
        </p:nvPicPr>
        <p:blipFill>
          <a:blip r:embed="rId4"/>
          <a:stretch>
            <a:fillRect/>
          </a:stretch>
        </p:blipFill>
        <p:spPr>
          <a:xfrm>
            <a:off x="8549639" y="2145464"/>
            <a:ext cx="2055242" cy="4072774"/>
          </a:xfrm>
          <a:prstGeom prst="rect">
            <a:avLst/>
          </a:prstGeom>
        </p:spPr>
      </p:pic>
    </p:spTree>
    <p:extLst>
      <p:ext uri="{BB962C8B-B14F-4D97-AF65-F5344CB8AC3E}">
        <p14:creationId xmlns:p14="http://schemas.microsoft.com/office/powerpoint/2010/main" val="190573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44DDDF9-ADC6-BB34-7766-67F5A0007B52}"/>
              </a:ext>
            </a:extLst>
          </p:cNvPr>
          <p:cNvPicPr>
            <a:picLocks noChangeAspect="1"/>
          </p:cNvPicPr>
          <p:nvPr/>
        </p:nvPicPr>
        <p:blipFill>
          <a:blip r:embed="rId2"/>
          <a:stretch>
            <a:fillRect/>
          </a:stretch>
        </p:blipFill>
        <p:spPr>
          <a:xfrm>
            <a:off x="160020" y="1203960"/>
            <a:ext cx="1928368" cy="4450080"/>
          </a:xfrm>
          <a:prstGeom prst="rect">
            <a:avLst/>
          </a:prstGeom>
        </p:spPr>
      </p:pic>
      <p:pic>
        <p:nvPicPr>
          <p:cNvPr id="20" name="Picture 19">
            <a:extLst>
              <a:ext uri="{FF2B5EF4-FFF2-40B4-BE49-F238E27FC236}">
                <a16:creationId xmlns:a16="http://schemas.microsoft.com/office/drawing/2014/main" id="{74618210-ADB4-91B6-2255-33DCAC2B5E46}"/>
              </a:ext>
            </a:extLst>
          </p:cNvPr>
          <p:cNvPicPr>
            <a:picLocks noChangeAspect="1"/>
          </p:cNvPicPr>
          <p:nvPr/>
        </p:nvPicPr>
        <p:blipFill>
          <a:blip r:embed="rId3"/>
          <a:stretch>
            <a:fillRect/>
          </a:stretch>
        </p:blipFill>
        <p:spPr>
          <a:xfrm>
            <a:off x="2213075" y="1203960"/>
            <a:ext cx="1817905" cy="4450080"/>
          </a:xfrm>
          <a:prstGeom prst="rect">
            <a:avLst/>
          </a:prstGeom>
        </p:spPr>
      </p:pic>
      <p:pic>
        <p:nvPicPr>
          <p:cNvPr id="22" name="Picture 21">
            <a:extLst>
              <a:ext uri="{FF2B5EF4-FFF2-40B4-BE49-F238E27FC236}">
                <a16:creationId xmlns:a16="http://schemas.microsoft.com/office/drawing/2014/main" id="{3861BE63-210F-3CE6-D182-C3AFEF049591}"/>
              </a:ext>
            </a:extLst>
          </p:cNvPr>
          <p:cNvPicPr>
            <a:picLocks noChangeAspect="1"/>
          </p:cNvPicPr>
          <p:nvPr/>
        </p:nvPicPr>
        <p:blipFill>
          <a:blip r:embed="rId4"/>
          <a:stretch>
            <a:fillRect/>
          </a:stretch>
        </p:blipFill>
        <p:spPr>
          <a:xfrm>
            <a:off x="4155667" y="1203960"/>
            <a:ext cx="1940333" cy="4450080"/>
          </a:xfrm>
          <a:prstGeom prst="rect">
            <a:avLst/>
          </a:prstGeom>
        </p:spPr>
      </p:pic>
      <p:pic>
        <p:nvPicPr>
          <p:cNvPr id="24" name="Picture 23">
            <a:extLst>
              <a:ext uri="{FF2B5EF4-FFF2-40B4-BE49-F238E27FC236}">
                <a16:creationId xmlns:a16="http://schemas.microsoft.com/office/drawing/2014/main" id="{02622FB1-FA2A-01F4-CA41-437B15AC302D}"/>
              </a:ext>
            </a:extLst>
          </p:cNvPr>
          <p:cNvPicPr>
            <a:picLocks noChangeAspect="1"/>
          </p:cNvPicPr>
          <p:nvPr/>
        </p:nvPicPr>
        <p:blipFill>
          <a:blip r:embed="rId5"/>
          <a:stretch>
            <a:fillRect/>
          </a:stretch>
        </p:blipFill>
        <p:spPr>
          <a:xfrm>
            <a:off x="6220687" y="1203960"/>
            <a:ext cx="1897380" cy="4381500"/>
          </a:xfrm>
          <a:prstGeom prst="rect">
            <a:avLst/>
          </a:prstGeom>
        </p:spPr>
      </p:pic>
      <p:pic>
        <p:nvPicPr>
          <p:cNvPr id="26" name="Picture 25">
            <a:extLst>
              <a:ext uri="{FF2B5EF4-FFF2-40B4-BE49-F238E27FC236}">
                <a16:creationId xmlns:a16="http://schemas.microsoft.com/office/drawing/2014/main" id="{451A6514-F71D-48D9-2D0E-D83BAC2454C5}"/>
              </a:ext>
            </a:extLst>
          </p:cNvPr>
          <p:cNvPicPr>
            <a:picLocks noChangeAspect="1"/>
          </p:cNvPicPr>
          <p:nvPr/>
        </p:nvPicPr>
        <p:blipFill>
          <a:blip r:embed="rId6"/>
          <a:stretch>
            <a:fillRect/>
          </a:stretch>
        </p:blipFill>
        <p:spPr>
          <a:xfrm>
            <a:off x="8242754" y="1203960"/>
            <a:ext cx="1838506" cy="4381500"/>
          </a:xfrm>
          <a:prstGeom prst="rect">
            <a:avLst/>
          </a:prstGeom>
        </p:spPr>
      </p:pic>
      <p:pic>
        <p:nvPicPr>
          <p:cNvPr id="28" name="Picture 27">
            <a:extLst>
              <a:ext uri="{FF2B5EF4-FFF2-40B4-BE49-F238E27FC236}">
                <a16:creationId xmlns:a16="http://schemas.microsoft.com/office/drawing/2014/main" id="{2CC6FAB7-4AC0-3F73-D542-939D48F2CBDF}"/>
              </a:ext>
            </a:extLst>
          </p:cNvPr>
          <p:cNvPicPr>
            <a:picLocks noChangeAspect="1"/>
          </p:cNvPicPr>
          <p:nvPr/>
        </p:nvPicPr>
        <p:blipFill>
          <a:blip r:embed="rId7"/>
          <a:stretch>
            <a:fillRect/>
          </a:stretch>
        </p:blipFill>
        <p:spPr>
          <a:xfrm>
            <a:off x="10205947" y="1203961"/>
            <a:ext cx="1673261" cy="4450080"/>
          </a:xfrm>
          <a:prstGeom prst="rect">
            <a:avLst/>
          </a:prstGeom>
        </p:spPr>
      </p:pic>
      <p:sp>
        <p:nvSpPr>
          <p:cNvPr id="29" name="TextBox 28">
            <a:extLst>
              <a:ext uri="{FF2B5EF4-FFF2-40B4-BE49-F238E27FC236}">
                <a16:creationId xmlns:a16="http://schemas.microsoft.com/office/drawing/2014/main" id="{3E05538C-8B9C-E780-EEC3-A72140540E4B}"/>
              </a:ext>
            </a:extLst>
          </p:cNvPr>
          <p:cNvSpPr txBox="1"/>
          <p:nvPr/>
        </p:nvSpPr>
        <p:spPr>
          <a:xfrm>
            <a:off x="5775959" y="693420"/>
            <a:ext cx="183850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STYLE.CSS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872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7E77D0-FA88-E3EB-0B25-DD136C60568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Utility</a:t>
            </a:r>
            <a:r>
              <a:rPr lang="en-US" dirty="0"/>
              <a:t>.css</a:t>
            </a:r>
            <a:endParaRPr lang="en-IN" dirty="0"/>
          </a:p>
        </p:txBody>
      </p:sp>
      <p:pic>
        <p:nvPicPr>
          <p:cNvPr id="11" name="Content Placeholder 10">
            <a:extLst>
              <a:ext uri="{FF2B5EF4-FFF2-40B4-BE49-F238E27FC236}">
                <a16:creationId xmlns:a16="http://schemas.microsoft.com/office/drawing/2014/main" id="{880C6A72-83A0-EFF4-251E-69CCB17A40CA}"/>
              </a:ext>
            </a:extLst>
          </p:cNvPr>
          <p:cNvPicPr>
            <a:picLocks noGrp="1" noChangeAspect="1"/>
          </p:cNvPicPr>
          <p:nvPr>
            <p:ph sz="half" idx="1"/>
          </p:nvPr>
        </p:nvPicPr>
        <p:blipFill>
          <a:blip r:embed="rId2"/>
          <a:stretch>
            <a:fillRect/>
          </a:stretch>
        </p:blipFill>
        <p:spPr>
          <a:xfrm>
            <a:off x="685800" y="2705894"/>
            <a:ext cx="5334000" cy="3000375"/>
          </a:xfrm>
        </p:spPr>
      </p:pic>
      <p:pic>
        <p:nvPicPr>
          <p:cNvPr id="13" name="Content Placeholder 12">
            <a:extLst>
              <a:ext uri="{FF2B5EF4-FFF2-40B4-BE49-F238E27FC236}">
                <a16:creationId xmlns:a16="http://schemas.microsoft.com/office/drawing/2014/main" id="{6F7AAEB2-7648-CFBA-3EBA-8E17ADCAA791}"/>
              </a:ext>
            </a:extLst>
          </p:cNvPr>
          <p:cNvPicPr>
            <a:picLocks noGrp="1" noChangeAspect="1"/>
          </p:cNvPicPr>
          <p:nvPr>
            <p:ph sz="half" idx="2"/>
          </p:nvPr>
        </p:nvPicPr>
        <p:blipFill>
          <a:blip r:embed="rId3"/>
          <a:stretch>
            <a:fillRect/>
          </a:stretch>
        </p:blipFill>
        <p:spPr>
          <a:xfrm>
            <a:off x="6172200" y="2705894"/>
            <a:ext cx="5334000" cy="3000375"/>
          </a:xfrm>
        </p:spPr>
      </p:pic>
    </p:spTree>
    <p:extLst>
      <p:ext uri="{BB962C8B-B14F-4D97-AF65-F5344CB8AC3E}">
        <p14:creationId xmlns:p14="http://schemas.microsoft.com/office/powerpoint/2010/main" val="4145342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1C8AE-B19D-8DF0-ECB7-9D5A66440C8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Script</a:t>
            </a:r>
            <a:r>
              <a:rPr lang="en-US" dirty="0"/>
              <a:t>.js</a:t>
            </a:r>
            <a:endParaRPr lang="en-IN" dirty="0"/>
          </a:p>
        </p:txBody>
      </p:sp>
      <p:pic>
        <p:nvPicPr>
          <p:cNvPr id="6" name="Content Placeholder 5">
            <a:extLst>
              <a:ext uri="{FF2B5EF4-FFF2-40B4-BE49-F238E27FC236}">
                <a16:creationId xmlns:a16="http://schemas.microsoft.com/office/drawing/2014/main" id="{B8CF2C31-49FE-6569-67E1-53F496B5B399}"/>
              </a:ext>
            </a:extLst>
          </p:cNvPr>
          <p:cNvPicPr>
            <a:picLocks noGrp="1" noChangeAspect="1"/>
          </p:cNvPicPr>
          <p:nvPr>
            <p:ph sz="half" idx="1"/>
          </p:nvPr>
        </p:nvPicPr>
        <p:blipFill>
          <a:blip r:embed="rId2"/>
          <a:stretch>
            <a:fillRect/>
          </a:stretch>
        </p:blipFill>
        <p:spPr>
          <a:xfrm>
            <a:off x="685800" y="2705894"/>
            <a:ext cx="5334000" cy="3000375"/>
          </a:xfrm>
        </p:spPr>
      </p:pic>
      <p:pic>
        <p:nvPicPr>
          <p:cNvPr id="8" name="Content Placeholder 7">
            <a:extLst>
              <a:ext uri="{FF2B5EF4-FFF2-40B4-BE49-F238E27FC236}">
                <a16:creationId xmlns:a16="http://schemas.microsoft.com/office/drawing/2014/main" id="{B92D0A21-386A-53CF-4A36-F93CD8698962}"/>
              </a:ext>
            </a:extLst>
          </p:cNvPr>
          <p:cNvPicPr>
            <a:picLocks noGrp="1" noChangeAspect="1"/>
          </p:cNvPicPr>
          <p:nvPr>
            <p:ph sz="half" idx="2"/>
          </p:nvPr>
        </p:nvPicPr>
        <p:blipFill>
          <a:blip r:embed="rId3"/>
          <a:stretch>
            <a:fillRect/>
          </a:stretch>
        </p:blipFill>
        <p:spPr>
          <a:xfrm>
            <a:off x="6172200" y="2705894"/>
            <a:ext cx="5334000" cy="3000375"/>
          </a:xfrm>
        </p:spPr>
      </p:pic>
    </p:spTree>
    <p:extLst>
      <p:ext uri="{BB962C8B-B14F-4D97-AF65-F5344CB8AC3E}">
        <p14:creationId xmlns:p14="http://schemas.microsoft.com/office/powerpoint/2010/main" val="2516992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b="1" dirty="0">
                <a:solidFill>
                  <a:schemeClr val="accent2">
                    <a:lumMod val="60000"/>
                    <a:lumOff val="40000"/>
                  </a:schemeClr>
                </a:solidFill>
              </a:rPr>
              <a:t>INTRODUCTION</a:t>
            </a:r>
            <a:r>
              <a:rPr lang="en-US" dirty="0"/>
              <a:t> </a:t>
            </a:r>
          </a:p>
        </p:txBody>
      </p:sp>
      <p:sp>
        <p:nvSpPr>
          <p:cNvPr id="4" name="Text Placeholder 3"/>
          <p:cNvSpPr>
            <a:spLocks noGrp="1"/>
          </p:cNvSpPr>
          <p:nvPr>
            <p:ph type="body" sz="quarter" idx="11"/>
          </p:nvPr>
        </p:nvSpPr>
        <p:spPr/>
        <p:txBody>
          <a:bodyPr/>
          <a:lstStyle/>
          <a:p>
            <a:pPr marL="0" marR="0" indent="457200" algn="just">
              <a:lnSpc>
                <a:spcPct val="115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In department of animation under b.sc IT course in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sem</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II we are given project in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extrenal</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exam. In which project was asked to be done solo or in group. In which I(202326900042), my classmate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Jash</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Kevadiya</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(202326900039) and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Naisargi</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Prajapati(20232600095) have worked together under this project.</a:t>
            </a:r>
            <a:endParaRPr lang="en-IN" kern="100" dirty="0">
              <a:latin typeface="Calibri" panose="020F0502020204030204" pitchFamily="34" charset="0"/>
              <a:ea typeface="Calibri" panose="020F0502020204030204" pitchFamily="34" charset="0"/>
              <a:cs typeface="Shruti" panose="020B0502040204020203" pitchFamily="34" charset="0"/>
            </a:endParaRPr>
          </a:p>
          <a:p>
            <a:pPr marL="0" marR="0" indent="457200" algn="just">
              <a:lnSpc>
                <a:spcPct val="115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I express my profound gratitude to Mr. Parimal Sir (Assistant professor), Department of Animation for the valuable help and guidance in the preparation of this Report. I would like to extend my sincere thanks to all Lab Assistants and all other staff members of B.sc IT Data Management &amp; visual insight. Finally, I would also wish to record my gratefulness to all my friends and classmates for their help.</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r>
              <a:rPr lang="en-US" dirty="0">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We have no valuable words to express our thanks to everyone for the valuable advice and suggestions for the corrections, modification, and improvement did enhance the perfection in performing our job well</a:t>
            </a:r>
            <a:endParaRPr lang="en-US" dirty="0"/>
          </a:p>
        </p:txBody>
      </p:sp>
    </p:spTree>
    <p:extLst>
      <p:ext uri="{BB962C8B-B14F-4D97-AF65-F5344CB8AC3E}">
        <p14:creationId xmlns:p14="http://schemas.microsoft.com/office/powerpoint/2010/main" val="366802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F155-A2F1-4961-E75D-D935905F9CA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Script</a:t>
            </a:r>
            <a:r>
              <a:rPr lang="en-US" dirty="0"/>
              <a:t>.js</a:t>
            </a:r>
            <a:endParaRPr lang="en-IN" dirty="0"/>
          </a:p>
        </p:txBody>
      </p:sp>
      <p:pic>
        <p:nvPicPr>
          <p:cNvPr id="6" name="Content Placeholder 5">
            <a:extLst>
              <a:ext uri="{FF2B5EF4-FFF2-40B4-BE49-F238E27FC236}">
                <a16:creationId xmlns:a16="http://schemas.microsoft.com/office/drawing/2014/main" id="{E8D2158A-FA28-9737-BDF9-1D4E0AB0B987}"/>
              </a:ext>
            </a:extLst>
          </p:cNvPr>
          <p:cNvPicPr>
            <a:picLocks noGrp="1" noChangeAspect="1"/>
          </p:cNvPicPr>
          <p:nvPr>
            <p:ph sz="half" idx="1"/>
          </p:nvPr>
        </p:nvPicPr>
        <p:blipFill>
          <a:blip r:embed="rId2"/>
          <a:stretch>
            <a:fillRect/>
          </a:stretch>
        </p:blipFill>
        <p:spPr>
          <a:xfrm>
            <a:off x="685800" y="2705894"/>
            <a:ext cx="5334000" cy="3000375"/>
          </a:xfrm>
        </p:spPr>
      </p:pic>
      <p:pic>
        <p:nvPicPr>
          <p:cNvPr id="8" name="Content Placeholder 7">
            <a:extLst>
              <a:ext uri="{FF2B5EF4-FFF2-40B4-BE49-F238E27FC236}">
                <a16:creationId xmlns:a16="http://schemas.microsoft.com/office/drawing/2014/main" id="{F8B9340B-7EBB-3A5A-F6F0-22A48B969CD4}"/>
              </a:ext>
            </a:extLst>
          </p:cNvPr>
          <p:cNvPicPr>
            <a:picLocks noGrp="1" noChangeAspect="1"/>
          </p:cNvPicPr>
          <p:nvPr>
            <p:ph sz="half" idx="2"/>
          </p:nvPr>
        </p:nvPicPr>
        <p:blipFill>
          <a:blip r:embed="rId3"/>
          <a:stretch>
            <a:fillRect/>
          </a:stretch>
        </p:blipFill>
        <p:spPr>
          <a:xfrm>
            <a:off x="6172200" y="2705894"/>
            <a:ext cx="5334000" cy="3000375"/>
          </a:xfrm>
        </p:spPr>
      </p:pic>
    </p:spTree>
    <p:extLst>
      <p:ext uri="{BB962C8B-B14F-4D97-AF65-F5344CB8AC3E}">
        <p14:creationId xmlns:p14="http://schemas.microsoft.com/office/powerpoint/2010/main" val="419922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7ADE-447E-7C3F-204A-52EA5E2A841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Script</a:t>
            </a:r>
            <a:r>
              <a:rPr lang="en-US" dirty="0"/>
              <a:t>.js</a:t>
            </a:r>
            <a:endParaRPr lang="en-IN" dirty="0"/>
          </a:p>
        </p:txBody>
      </p:sp>
      <p:pic>
        <p:nvPicPr>
          <p:cNvPr id="5" name="Content Placeholder 4">
            <a:extLst>
              <a:ext uri="{FF2B5EF4-FFF2-40B4-BE49-F238E27FC236}">
                <a16:creationId xmlns:a16="http://schemas.microsoft.com/office/drawing/2014/main" id="{6427A400-2B08-EAFE-49ED-CA4A6F35E38B}"/>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2913424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75816F-5165-C30E-4883-26443FC35D1F}"/>
              </a:ext>
            </a:extLst>
          </p:cNvPr>
          <p:cNvSpPr txBox="1"/>
          <p:nvPr/>
        </p:nvSpPr>
        <p:spPr>
          <a:xfrm>
            <a:off x="5072333" y="370935"/>
            <a:ext cx="1664898" cy="461665"/>
          </a:xfrm>
          <a:prstGeom prst="rect">
            <a:avLst/>
          </a:prstGeom>
          <a:noFill/>
        </p:spPr>
        <p:txBody>
          <a:bodyPr wrap="square" rtlCol="0">
            <a:spAutoFit/>
          </a:bodyPr>
          <a:lstStyle/>
          <a:p>
            <a:pPr algn="ctr"/>
            <a:r>
              <a:rPr lang="en-US" sz="2400" b="1" dirty="0">
                <a:solidFill>
                  <a:schemeClr val="accent4">
                    <a:lumMod val="75000"/>
                  </a:schemeClr>
                </a:solidFill>
                <a:latin typeface="Times New Roman" panose="02020603050405020304" pitchFamily="18" charset="0"/>
                <a:cs typeface="Times New Roman" panose="02020603050405020304" pitchFamily="18" charset="0"/>
              </a:rPr>
              <a:t>Result</a:t>
            </a:r>
            <a:endParaRPr lang="en-IN" sz="2400" b="1" dirty="0">
              <a:solidFill>
                <a:schemeClr val="accent4">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85264EB-91D2-2918-8709-833BCC07F94B}"/>
              </a:ext>
            </a:extLst>
          </p:cNvPr>
          <p:cNvPicPr>
            <a:picLocks noChangeAspect="1"/>
          </p:cNvPicPr>
          <p:nvPr/>
        </p:nvPicPr>
        <p:blipFill>
          <a:blip r:embed="rId2"/>
          <a:stretch>
            <a:fillRect/>
          </a:stretch>
        </p:blipFill>
        <p:spPr>
          <a:xfrm>
            <a:off x="659504" y="832600"/>
            <a:ext cx="10490555" cy="5609451"/>
          </a:xfrm>
          <a:prstGeom prst="rect">
            <a:avLst/>
          </a:prstGeom>
          <a:ln>
            <a:noFill/>
          </a:ln>
          <a:effectLst>
            <a:softEdge rad="112500"/>
          </a:effectLst>
        </p:spPr>
      </p:pic>
    </p:spTree>
    <p:extLst>
      <p:ext uri="{BB962C8B-B14F-4D97-AF65-F5344CB8AC3E}">
        <p14:creationId xmlns:p14="http://schemas.microsoft.com/office/powerpoint/2010/main" val="205865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95F307-5EF2-DA6E-BF00-53DDE5C6BE71}"/>
              </a:ext>
            </a:extLst>
          </p:cNvPr>
          <p:cNvSpPr txBox="1"/>
          <p:nvPr/>
        </p:nvSpPr>
        <p:spPr>
          <a:xfrm>
            <a:off x="954656" y="1319961"/>
            <a:ext cx="10282687" cy="4218078"/>
          </a:xfrm>
          <a:prstGeom prst="rect">
            <a:avLst/>
          </a:prstGeom>
          <a:noFill/>
        </p:spPr>
        <p:txBody>
          <a:bodyPr wrap="square">
            <a:spAutoFit/>
          </a:bodyPr>
          <a:lstStyle/>
          <a:p>
            <a:pPr marL="0" marR="0" algn="ctr">
              <a:lnSpc>
                <a:spcPct val="107000"/>
              </a:lnSpc>
              <a:spcBef>
                <a:spcPts val="0"/>
              </a:spcBef>
              <a:spcAft>
                <a:spcPts val="800"/>
              </a:spcAft>
            </a:pPr>
            <a:r>
              <a:rPr lang="en-US" sz="2800" b="1" kern="100" dirty="0">
                <a:solidFill>
                  <a:srgbClr val="538135"/>
                </a:solidFill>
                <a:effectLst/>
                <a:latin typeface="Times New Roman" panose="02020603050405020304" pitchFamily="18" charset="0"/>
                <a:ea typeface="Calibri" panose="020F0502020204030204" pitchFamily="34" charset="0"/>
                <a:cs typeface="Shruti" panose="020B0502040204020203" pitchFamily="34" charset="0"/>
              </a:rPr>
              <a:t>About Spotify </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A Spotify clone app is a music streaming app which provide a free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plateform</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to listen music without downloading it.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The software is user-friendly from login to listening music. With the various features, users can enjoy listening to their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favourite</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songs with ease.</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Some music player only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avalible</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in online .so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spotify</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clone provide the offline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plateform</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for users . Users will use the offline option to stream the album and listen without using the internet.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It is a freemium app also, some basic features are with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adversting</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and limited control.</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p>
            <a:r>
              <a:rPr lang="en-US" sz="1800" dirty="0">
                <a:effectLst/>
                <a:latin typeface="Times New Roman" panose="02020603050405020304" pitchFamily="18" charset="0"/>
                <a:ea typeface="Calibri" panose="020F0502020204030204" pitchFamily="34" charset="0"/>
              </a:rPr>
              <a:t>Spotify is music player app. It has 433 million monthly active users. The app is good but user has so many complained and issue about this app. Like too many Ads, low sound quality, limits of downloading songs, promotion of podcasts over music and data usage etc. These are some drawbacks of this platform. So we decide to make same music streaming platform like </a:t>
            </a:r>
            <a:r>
              <a:rPr lang="en-US" sz="1800" dirty="0" err="1">
                <a:effectLst/>
                <a:latin typeface="Times New Roman" panose="02020603050405020304" pitchFamily="18" charset="0"/>
                <a:ea typeface="Calibri" panose="020F0502020204030204" pitchFamily="34" charset="0"/>
              </a:rPr>
              <a:t>spotify</a:t>
            </a:r>
            <a:r>
              <a:rPr lang="en-US" sz="1800" dirty="0">
                <a:effectLst/>
                <a:latin typeface="Times New Roman" panose="02020603050405020304" pitchFamily="18" charset="0"/>
                <a:ea typeface="Calibri" panose="020F0502020204030204" pitchFamily="34" charset="0"/>
              </a:rPr>
              <a:t> and resolve the user’s problems and also add some additional feature in our web application</a:t>
            </a:r>
            <a:endParaRPr lang="en-IN" dirty="0"/>
          </a:p>
        </p:txBody>
      </p:sp>
    </p:spTree>
    <p:extLst>
      <p:ext uri="{BB962C8B-B14F-4D97-AF65-F5344CB8AC3E}">
        <p14:creationId xmlns:p14="http://schemas.microsoft.com/office/powerpoint/2010/main" val="322309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DE1B00-58F4-7C6A-3491-886FBBDB1C83}"/>
              </a:ext>
            </a:extLst>
          </p:cNvPr>
          <p:cNvSpPr txBox="1"/>
          <p:nvPr/>
        </p:nvSpPr>
        <p:spPr>
          <a:xfrm>
            <a:off x="2260122" y="2613392"/>
            <a:ext cx="9696090" cy="1631216"/>
          </a:xfrm>
          <a:prstGeom prst="rect">
            <a:avLst/>
          </a:prstGeom>
          <a:noFill/>
        </p:spPr>
        <p:txBody>
          <a:bodyPr wrap="square" rtlCol="0">
            <a:spAutoFit/>
          </a:bodyPr>
          <a:lstStyle/>
          <a:p>
            <a:r>
              <a:rPr lang="en-US" sz="10000" dirty="0">
                <a:solidFill>
                  <a:schemeClr val="accent3">
                    <a:lumMod val="60000"/>
                    <a:lumOff val="40000"/>
                  </a:schemeClr>
                </a:solidFill>
                <a:latin typeface="Times New Roman" panose="02020603050405020304" pitchFamily="18" charset="0"/>
                <a:cs typeface="Times New Roman" panose="02020603050405020304" pitchFamily="18" charset="0"/>
              </a:rPr>
              <a:t>THANK YOU</a:t>
            </a:r>
            <a:endParaRPr lang="en-IN" sz="10000"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610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DF63-8ABE-1D39-310F-8A34CD5B57C7}"/>
              </a:ext>
            </a:extLst>
          </p:cNvPr>
          <p:cNvSpPr>
            <a:spLocks noGrp="1"/>
          </p:cNvSpPr>
          <p:nvPr>
            <p:ph type="title"/>
          </p:nvPr>
        </p:nvSpPr>
        <p:spPr>
          <a:xfrm>
            <a:off x="1142991" y="618233"/>
            <a:ext cx="6873240" cy="1600200"/>
          </a:xfrm>
        </p:spPr>
        <p:txBody>
          <a:bodyPr/>
          <a:lstStyle/>
          <a:p>
            <a:r>
              <a:rPr lang="en-US" b="1" dirty="0"/>
              <a:t>Purpose </a:t>
            </a:r>
            <a:endParaRPr lang="en-IN" b="1" dirty="0"/>
          </a:p>
        </p:txBody>
      </p:sp>
      <p:pic>
        <p:nvPicPr>
          <p:cNvPr id="6" name="Picture Placeholder 5">
            <a:extLst>
              <a:ext uri="{FF2B5EF4-FFF2-40B4-BE49-F238E27FC236}">
                <a16:creationId xmlns:a16="http://schemas.microsoft.com/office/drawing/2014/main" id="{F680080C-6863-1114-BE39-89C32ED2CF98}"/>
              </a:ext>
            </a:extLst>
          </p:cNvPr>
          <p:cNvPicPr>
            <a:picLocks noGrp="1" noChangeAspect="1"/>
          </p:cNvPicPr>
          <p:nvPr>
            <p:ph type="pic" idx="1"/>
          </p:nvPr>
        </p:nvPicPr>
        <p:blipFill>
          <a:blip r:embed="rId2"/>
          <a:srcRect l="7785" r="7785"/>
          <a:stretch>
            <a:fillRect/>
          </a:stretch>
        </p:blipFill>
        <p:spPr>
          <a:xfrm>
            <a:off x="5429921" y="336389"/>
            <a:ext cx="3131133" cy="2472371"/>
          </a:xfrm>
        </p:spPr>
      </p:pic>
      <p:sp>
        <p:nvSpPr>
          <p:cNvPr id="4" name="Text Placeholder 3">
            <a:extLst>
              <a:ext uri="{FF2B5EF4-FFF2-40B4-BE49-F238E27FC236}">
                <a16:creationId xmlns:a16="http://schemas.microsoft.com/office/drawing/2014/main" id="{D3685458-1FEE-761C-12FC-CB388E7F82AA}"/>
              </a:ext>
            </a:extLst>
          </p:cNvPr>
          <p:cNvSpPr>
            <a:spLocks noGrp="1"/>
          </p:cNvSpPr>
          <p:nvPr>
            <p:ph type="body" sz="half" idx="2"/>
          </p:nvPr>
        </p:nvSpPr>
        <p:spPr>
          <a:xfrm>
            <a:off x="202720" y="2296069"/>
            <a:ext cx="4746592" cy="3094485"/>
          </a:xfrm>
        </p:spPr>
        <p:txBody>
          <a:bodyPr>
            <a:normAutofit lnSpcReduction="10000"/>
          </a:bodyPr>
          <a:lstStyle/>
          <a:p>
            <a:r>
              <a:rPr lang="en-US" sz="2800" b="0" i="0" dirty="0">
                <a:solidFill>
                  <a:srgbClr val="BFBFBF"/>
                </a:solidFill>
                <a:effectLst/>
                <a:latin typeface="Google Sans"/>
              </a:rPr>
              <a:t> </a:t>
            </a:r>
            <a:r>
              <a:rPr lang="en-US" sz="3200" dirty="0">
                <a:solidFill>
                  <a:srgbClr val="E2EEFF"/>
                </a:solidFill>
                <a:latin typeface="Google Sans"/>
              </a:rPr>
              <a:t>T</a:t>
            </a:r>
            <a:r>
              <a:rPr lang="en-US" sz="3200" b="0" i="0" dirty="0">
                <a:solidFill>
                  <a:srgbClr val="E2EEFF"/>
                </a:solidFill>
                <a:effectLst/>
                <a:latin typeface="Google Sans"/>
              </a:rPr>
              <a:t>o unlock the potential of human creativity</a:t>
            </a:r>
            <a:r>
              <a:rPr lang="en-US" sz="3200" b="0" i="0" dirty="0">
                <a:solidFill>
                  <a:srgbClr val="BFBFBF"/>
                </a:solidFill>
                <a:effectLst/>
                <a:latin typeface="Google Sans"/>
              </a:rPr>
              <a:t> by giving a million creative artists the opportunity to live off their art and billions of fans the opportunity to enjoy and be inspired by it</a:t>
            </a:r>
            <a:r>
              <a:rPr lang="en-US" sz="2800" b="0" i="0" dirty="0">
                <a:solidFill>
                  <a:srgbClr val="BFBFBF"/>
                </a:solidFill>
                <a:effectLst/>
                <a:latin typeface="Google Sans"/>
              </a:rPr>
              <a:t>.</a:t>
            </a:r>
            <a:endParaRPr lang="en-IN" sz="2800" dirty="0"/>
          </a:p>
        </p:txBody>
      </p:sp>
      <p:pic>
        <p:nvPicPr>
          <p:cNvPr id="8" name="Picture 7">
            <a:extLst>
              <a:ext uri="{FF2B5EF4-FFF2-40B4-BE49-F238E27FC236}">
                <a16:creationId xmlns:a16="http://schemas.microsoft.com/office/drawing/2014/main" id="{6C59761A-EC27-82C3-45F9-6F74B7836864}"/>
              </a:ext>
            </a:extLst>
          </p:cNvPr>
          <p:cNvPicPr>
            <a:picLocks noChangeAspect="1"/>
          </p:cNvPicPr>
          <p:nvPr/>
        </p:nvPicPr>
        <p:blipFill>
          <a:blip r:embed="rId3"/>
          <a:stretch>
            <a:fillRect/>
          </a:stretch>
        </p:blipFill>
        <p:spPr>
          <a:xfrm>
            <a:off x="5010467" y="3225599"/>
            <a:ext cx="3550587" cy="2850285"/>
          </a:xfrm>
          <a:prstGeom prst="rect">
            <a:avLst/>
          </a:prstGeom>
        </p:spPr>
      </p:pic>
      <p:pic>
        <p:nvPicPr>
          <p:cNvPr id="10" name="Picture 9">
            <a:extLst>
              <a:ext uri="{FF2B5EF4-FFF2-40B4-BE49-F238E27FC236}">
                <a16:creationId xmlns:a16="http://schemas.microsoft.com/office/drawing/2014/main" id="{10CE790D-7757-EB9F-50D3-1309B34EF2AF}"/>
              </a:ext>
            </a:extLst>
          </p:cNvPr>
          <p:cNvPicPr>
            <a:picLocks noChangeAspect="1"/>
          </p:cNvPicPr>
          <p:nvPr/>
        </p:nvPicPr>
        <p:blipFill>
          <a:blip r:embed="rId4"/>
          <a:stretch>
            <a:fillRect/>
          </a:stretch>
        </p:blipFill>
        <p:spPr>
          <a:xfrm>
            <a:off x="8717095" y="1648996"/>
            <a:ext cx="3154170" cy="2319528"/>
          </a:xfrm>
          <a:prstGeom prst="rect">
            <a:avLst/>
          </a:prstGeom>
        </p:spPr>
      </p:pic>
    </p:spTree>
    <p:extLst>
      <p:ext uri="{BB962C8B-B14F-4D97-AF65-F5344CB8AC3E}">
        <p14:creationId xmlns:p14="http://schemas.microsoft.com/office/powerpoint/2010/main" val="156194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AE439-8841-EE55-78E5-4B7146AD5C98}"/>
              </a:ext>
            </a:extLst>
          </p:cNvPr>
          <p:cNvSpPr>
            <a:spLocks noGrp="1"/>
          </p:cNvSpPr>
          <p:nvPr>
            <p:ph type="title"/>
          </p:nvPr>
        </p:nvSpPr>
        <p:spPr>
          <a:xfrm>
            <a:off x="2920453" y="549931"/>
            <a:ext cx="8610600" cy="1293028"/>
          </a:xfrm>
        </p:spPr>
        <p:txBody>
          <a:bodyPr/>
          <a:lstStyle/>
          <a:p>
            <a:r>
              <a:rPr lang="en-US" dirty="0">
                <a:latin typeface="Times New Roman" panose="02020603050405020304" pitchFamily="18" charset="0"/>
                <a:cs typeface="Times New Roman" panose="02020603050405020304" pitchFamily="18" charset="0"/>
              </a:rPr>
              <a:t>Used Languages: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E0BFBBA-C445-17DF-B098-A5E4B1037F4D}"/>
              </a:ext>
            </a:extLst>
          </p:cNvPr>
          <p:cNvPicPr>
            <a:picLocks noChangeAspect="1"/>
          </p:cNvPicPr>
          <p:nvPr/>
        </p:nvPicPr>
        <p:blipFill>
          <a:blip r:embed="rId2"/>
          <a:stretch>
            <a:fillRect/>
          </a:stretch>
        </p:blipFill>
        <p:spPr>
          <a:xfrm>
            <a:off x="6621056" y="1929428"/>
            <a:ext cx="1577793" cy="2143125"/>
          </a:xfrm>
          <a:prstGeom prst="rect">
            <a:avLst/>
          </a:prstGeom>
        </p:spPr>
      </p:pic>
      <p:pic>
        <p:nvPicPr>
          <p:cNvPr id="11" name="Picture 10">
            <a:extLst>
              <a:ext uri="{FF2B5EF4-FFF2-40B4-BE49-F238E27FC236}">
                <a16:creationId xmlns:a16="http://schemas.microsoft.com/office/drawing/2014/main" id="{128899B0-EFCF-AB9B-AC49-F95DF14E48A2}"/>
              </a:ext>
            </a:extLst>
          </p:cNvPr>
          <p:cNvPicPr>
            <a:picLocks noChangeAspect="1"/>
          </p:cNvPicPr>
          <p:nvPr/>
        </p:nvPicPr>
        <p:blipFill>
          <a:blip r:embed="rId3"/>
          <a:stretch>
            <a:fillRect/>
          </a:stretch>
        </p:blipFill>
        <p:spPr>
          <a:xfrm>
            <a:off x="4792214" y="4392423"/>
            <a:ext cx="1919525" cy="1919525"/>
          </a:xfrm>
          <a:prstGeom prst="rect">
            <a:avLst/>
          </a:prstGeom>
        </p:spPr>
      </p:pic>
      <p:pic>
        <p:nvPicPr>
          <p:cNvPr id="15" name="Picture 14">
            <a:extLst>
              <a:ext uri="{FF2B5EF4-FFF2-40B4-BE49-F238E27FC236}">
                <a16:creationId xmlns:a16="http://schemas.microsoft.com/office/drawing/2014/main" id="{488A4C57-3148-D375-0C62-5CA82CB4886A}"/>
              </a:ext>
            </a:extLst>
          </p:cNvPr>
          <p:cNvPicPr>
            <a:picLocks noChangeAspect="1"/>
          </p:cNvPicPr>
          <p:nvPr/>
        </p:nvPicPr>
        <p:blipFill>
          <a:blip r:embed="rId4"/>
          <a:stretch>
            <a:fillRect/>
          </a:stretch>
        </p:blipFill>
        <p:spPr>
          <a:xfrm>
            <a:off x="2920453" y="1929429"/>
            <a:ext cx="2143125" cy="2143125"/>
          </a:xfrm>
          <a:prstGeom prst="rect">
            <a:avLst/>
          </a:prstGeom>
        </p:spPr>
      </p:pic>
      <p:sp>
        <p:nvSpPr>
          <p:cNvPr id="2" name="TextBox 1">
            <a:extLst>
              <a:ext uri="{FF2B5EF4-FFF2-40B4-BE49-F238E27FC236}">
                <a16:creationId xmlns:a16="http://schemas.microsoft.com/office/drawing/2014/main" id="{29F4853B-56E4-E843-2BB1-59CBFF153C45}"/>
              </a:ext>
            </a:extLst>
          </p:cNvPr>
          <p:cNvSpPr txBox="1"/>
          <p:nvPr/>
        </p:nvSpPr>
        <p:spPr>
          <a:xfrm>
            <a:off x="3349410" y="1917912"/>
            <a:ext cx="1345721"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HTML</a:t>
            </a:r>
            <a:endParaRPr lang="en-IN"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C12DECF-3585-4BF8-22C1-5D8CAFA0C1E9}"/>
              </a:ext>
            </a:extLst>
          </p:cNvPr>
          <p:cNvSpPr txBox="1"/>
          <p:nvPr/>
        </p:nvSpPr>
        <p:spPr>
          <a:xfrm>
            <a:off x="6948478" y="1929428"/>
            <a:ext cx="957532"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CSS</a:t>
            </a:r>
            <a:endParaRPr lang="en-IN"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105D86-E7A3-BBFD-DC78-DA6C40783BF2}"/>
              </a:ext>
            </a:extLst>
          </p:cNvPr>
          <p:cNvSpPr txBox="1"/>
          <p:nvPr/>
        </p:nvSpPr>
        <p:spPr>
          <a:xfrm>
            <a:off x="4947390" y="3992313"/>
            <a:ext cx="1609172"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JavaScript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651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80">
                                          <p:stCondLst>
                                            <p:cond delay="0"/>
                                          </p:stCondLst>
                                        </p:cTn>
                                        <p:tgtEl>
                                          <p:spTgt spid="15"/>
                                        </p:tgtEl>
                                      </p:cBhvr>
                                    </p:animEffect>
                                    <p:anim calcmode="lin" valueType="num">
                                      <p:cBhvr>
                                        <p:cTn id="2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1" dur="26">
                                          <p:stCondLst>
                                            <p:cond delay="650"/>
                                          </p:stCondLst>
                                        </p:cTn>
                                        <p:tgtEl>
                                          <p:spTgt spid="15"/>
                                        </p:tgtEl>
                                      </p:cBhvr>
                                      <p:to x="100000" y="60000"/>
                                    </p:animScale>
                                    <p:animScale>
                                      <p:cBhvr>
                                        <p:cTn id="32" dur="166" decel="50000">
                                          <p:stCondLst>
                                            <p:cond delay="676"/>
                                          </p:stCondLst>
                                        </p:cTn>
                                        <p:tgtEl>
                                          <p:spTgt spid="15"/>
                                        </p:tgtEl>
                                      </p:cBhvr>
                                      <p:to x="100000" y="100000"/>
                                    </p:animScale>
                                    <p:animScale>
                                      <p:cBhvr>
                                        <p:cTn id="33" dur="26">
                                          <p:stCondLst>
                                            <p:cond delay="1312"/>
                                          </p:stCondLst>
                                        </p:cTn>
                                        <p:tgtEl>
                                          <p:spTgt spid="15"/>
                                        </p:tgtEl>
                                      </p:cBhvr>
                                      <p:to x="100000" y="80000"/>
                                    </p:animScale>
                                    <p:animScale>
                                      <p:cBhvr>
                                        <p:cTn id="34" dur="166" decel="50000">
                                          <p:stCondLst>
                                            <p:cond delay="1338"/>
                                          </p:stCondLst>
                                        </p:cTn>
                                        <p:tgtEl>
                                          <p:spTgt spid="15"/>
                                        </p:tgtEl>
                                      </p:cBhvr>
                                      <p:to x="100000" y="100000"/>
                                    </p:animScale>
                                    <p:animScale>
                                      <p:cBhvr>
                                        <p:cTn id="35" dur="26">
                                          <p:stCondLst>
                                            <p:cond delay="1642"/>
                                          </p:stCondLst>
                                        </p:cTn>
                                        <p:tgtEl>
                                          <p:spTgt spid="15"/>
                                        </p:tgtEl>
                                      </p:cBhvr>
                                      <p:to x="100000" y="90000"/>
                                    </p:animScale>
                                    <p:animScale>
                                      <p:cBhvr>
                                        <p:cTn id="36" dur="166" decel="50000">
                                          <p:stCondLst>
                                            <p:cond delay="1668"/>
                                          </p:stCondLst>
                                        </p:cTn>
                                        <p:tgtEl>
                                          <p:spTgt spid="15"/>
                                        </p:tgtEl>
                                      </p:cBhvr>
                                      <p:to x="100000" y="100000"/>
                                    </p:animScale>
                                    <p:animScale>
                                      <p:cBhvr>
                                        <p:cTn id="37" dur="26">
                                          <p:stCondLst>
                                            <p:cond delay="1808"/>
                                          </p:stCondLst>
                                        </p:cTn>
                                        <p:tgtEl>
                                          <p:spTgt spid="15"/>
                                        </p:tgtEl>
                                      </p:cBhvr>
                                      <p:to x="100000" y="95000"/>
                                    </p:animScale>
                                    <p:animScale>
                                      <p:cBhvr>
                                        <p:cTn id="38" dur="166" decel="50000">
                                          <p:stCondLst>
                                            <p:cond delay="1834"/>
                                          </p:stCondLst>
                                        </p:cTn>
                                        <p:tgtEl>
                                          <p:spTgt spid="1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style.rotation</p:attrName>
                                        </p:attrNameLst>
                                      </p:cBhvr>
                                      <p:tavLst>
                                        <p:tav tm="0">
                                          <p:val>
                                            <p:fltVal val="90"/>
                                          </p:val>
                                        </p:tav>
                                        <p:tav tm="100000">
                                          <p:val>
                                            <p:fltVal val="0"/>
                                          </p:val>
                                        </p:tav>
                                      </p:tavLst>
                                    </p:anim>
                                    <p:animEffect transition="in" filter="fade">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0"/>
                                        <p:tgtEl>
                                          <p:spTgt spid="9"/>
                                        </p:tgtEl>
                                      </p:cBhvr>
                                    </p:animEffect>
                                    <p:anim calcmode="lin" valueType="num">
                                      <p:cBhvr>
                                        <p:cTn id="52" dur="2000" fill="hold"/>
                                        <p:tgtEl>
                                          <p:spTgt spid="9"/>
                                        </p:tgtEl>
                                        <p:attrNameLst>
                                          <p:attrName>ppt_w</p:attrName>
                                        </p:attrNameLst>
                                      </p:cBhvr>
                                      <p:tavLst>
                                        <p:tav tm="0" fmla="#ppt_w*sin(2.5*pi*$)">
                                          <p:val>
                                            <p:fltVal val="0"/>
                                          </p:val>
                                        </p:tav>
                                        <p:tav tm="100000">
                                          <p:val>
                                            <p:fltVal val="1"/>
                                          </p:val>
                                        </p:tav>
                                      </p:tavLst>
                                    </p:anim>
                                    <p:anim calcmode="lin" valueType="num">
                                      <p:cBhvr>
                                        <p:cTn id="53"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randombar(horizontal)">
                                      <p:cBhvr>
                                        <p:cTn id="58" dur="500"/>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randombar(horizontal)">
                                      <p:cBhvr>
                                        <p:cTn id="63" dur="5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randombar(horizontal)">
                                      <p:cBhvr>
                                        <p:cTn id="6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A0403-BA1A-0519-D8B8-C1D9297CD244}"/>
              </a:ext>
            </a:extLst>
          </p:cNvPr>
          <p:cNvSpPr>
            <a:spLocks noGrp="1"/>
          </p:cNvSpPr>
          <p:nvPr>
            <p:ph type="title"/>
          </p:nvPr>
        </p:nvSpPr>
        <p:spPr/>
        <p:txBody>
          <a:bodyPr>
            <a:normAutofit/>
          </a:bodyPr>
          <a:lstStyle/>
          <a:p>
            <a:pPr algn="ctr"/>
            <a:r>
              <a:rPr lang="en-US" sz="3100" b="1" kern="100" dirty="0">
                <a:solidFill>
                  <a:schemeClr val="tx2">
                    <a:lumMod val="50000"/>
                  </a:schemeClr>
                </a:solidFill>
                <a:effectLst/>
                <a:latin typeface="Times New Roman" panose="02020603050405020304" pitchFamily="18" charset="0"/>
                <a:ea typeface="Calibri" panose="020F0502020204030204" pitchFamily="34" charset="0"/>
                <a:cs typeface="Shruti" panose="020B0502040204020203" pitchFamily="34" charset="0"/>
              </a:rPr>
              <a:t>System Planning</a:t>
            </a:r>
            <a:br>
              <a:rPr lang="en-IN" sz="1800" kern="100" dirty="0">
                <a:effectLst/>
                <a:latin typeface="Calibri" panose="020F0502020204030204" pitchFamily="34" charset="0"/>
                <a:ea typeface="Calibri" panose="020F0502020204030204" pitchFamily="34" charset="0"/>
                <a:cs typeface="Shruti" panose="020B0502040204020203" pitchFamily="34" charset="0"/>
              </a:rPr>
            </a:br>
            <a:endParaRPr lang="en-IN" dirty="0"/>
          </a:p>
        </p:txBody>
      </p:sp>
      <p:sp>
        <p:nvSpPr>
          <p:cNvPr id="3" name="Text Placeholder 2">
            <a:extLst>
              <a:ext uri="{FF2B5EF4-FFF2-40B4-BE49-F238E27FC236}">
                <a16:creationId xmlns:a16="http://schemas.microsoft.com/office/drawing/2014/main" id="{A7892A89-4F60-1A97-EFDD-A8CE93D50B39}"/>
              </a:ext>
            </a:extLst>
          </p:cNvPr>
          <p:cNvSpPr>
            <a:spLocks noGrp="1"/>
          </p:cNvSpPr>
          <p:nvPr>
            <p:ph type="body" sz="quarter" idx="10"/>
          </p:nvPr>
        </p:nvSpPr>
        <p:spPr/>
        <p:txBody>
          <a:bodyPr/>
          <a:lstStyle/>
          <a:p>
            <a:r>
              <a:rPr lang="en-US" b="1" dirty="0">
                <a:solidFill>
                  <a:schemeClr val="accent5">
                    <a:lumMod val="60000"/>
                    <a:lumOff val="40000"/>
                  </a:schemeClr>
                </a:solidFill>
                <a:latin typeface="Times New Roman" panose="02020603050405020304" pitchFamily="18" charset="0"/>
                <a:cs typeface="Times New Roman" panose="02020603050405020304" pitchFamily="18" charset="0"/>
              </a:rPr>
              <a:t>HTML</a:t>
            </a:r>
            <a:r>
              <a:rPr lang="en-US" dirty="0">
                <a:solidFill>
                  <a:schemeClr val="accent5">
                    <a:lumMod val="60000"/>
                    <a:lumOff val="40000"/>
                  </a:schemeClr>
                </a:solidFill>
              </a:rPr>
              <a:t>:</a:t>
            </a:r>
            <a:endParaRPr lang="en-IN" dirty="0">
              <a:solidFill>
                <a:schemeClr val="accent5">
                  <a:lumMod val="60000"/>
                  <a:lumOff val="40000"/>
                </a:schemeClr>
              </a:solidFill>
            </a:endParaRPr>
          </a:p>
        </p:txBody>
      </p:sp>
      <p:sp>
        <p:nvSpPr>
          <p:cNvPr id="4" name="Text Placeholder 3">
            <a:extLst>
              <a:ext uri="{FF2B5EF4-FFF2-40B4-BE49-F238E27FC236}">
                <a16:creationId xmlns:a16="http://schemas.microsoft.com/office/drawing/2014/main" id="{B31D3598-2A85-668A-9305-1783BB163F71}"/>
              </a:ext>
            </a:extLst>
          </p:cNvPr>
          <p:cNvSpPr>
            <a:spLocks noGrp="1"/>
          </p:cNvSpPr>
          <p:nvPr>
            <p:ph type="body" sz="quarter" idx="11"/>
          </p:nvPr>
        </p:nvSpPr>
        <p:spPr/>
        <p:txBody>
          <a:bodyPr/>
          <a:lstStyle/>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The provided HTML document outlines the structure of a Spotify-like web player interface. Here's a detailed breakdown of its components:</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HTML Structure</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Symbol" panose="05050102010706020507" pitchFamily="18" charset="2"/>
              <a:buBlip>
                <a:blip r:embed="rId2"/>
              </a:buBlip>
            </a:pPr>
            <a:r>
              <a:rPr lang="en-US" sz="1800" b="1" kern="100" dirty="0">
                <a:solidFill>
                  <a:schemeClr val="accent6">
                    <a:lumMod val="60000"/>
                    <a:lumOff val="40000"/>
                  </a:schemeClr>
                </a:solidFill>
                <a:effectLst/>
                <a:latin typeface="Times New Roman" panose="02020603050405020304" pitchFamily="18" charset="0"/>
                <a:ea typeface="Calibri" panose="020F0502020204030204" pitchFamily="34" charset="0"/>
                <a:cs typeface="Shruti" panose="020B0502040204020203" pitchFamily="34" charset="0"/>
              </a:rPr>
              <a:t>Head Section</a:t>
            </a:r>
            <a:endParaRPr lang="en-IN" sz="1800" kern="100" dirty="0">
              <a:solidFill>
                <a:schemeClr val="accent6">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Meta Tags: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Includes charset and viewport settings for responsive design.</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Stylesheets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Links to style.css and utility.css for styling.</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Favicon</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Links to a Spotify icon (spoify_icon.ico).</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80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Title:</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Sets the page title to "Spotify - Web Player: Music for everyone".</a:t>
            </a:r>
          </a:p>
          <a:p>
            <a:endParaRPr lang="en-IN" dirty="0"/>
          </a:p>
        </p:txBody>
      </p:sp>
    </p:spTree>
    <p:extLst>
      <p:ext uri="{BB962C8B-B14F-4D97-AF65-F5344CB8AC3E}">
        <p14:creationId xmlns:p14="http://schemas.microsoft.com/office/powerpoint/2010/main" val="191638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randombar(horizontal)">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randombar(horizontal)">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randombar(horizontal)">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randombar(horizontal)">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5C47D0-DD61-055A-DA0C-C2D1241A36D4}"/>
              </a:ext>
            </a:extLst>
          </p:cNvPr>
          <p:cNvSpPr txBox="1"/>
          <p:nvPr/>
        </p:nvSpPr>
        <p:spPr>
          <a:xfrm>
            <a:off x="769620" y="366719"/>
            <a:ext cx="10953678" cy="6409768"/>
          </a:xfrm>
          <a:prstGeom prst="rect">
            <a:avLst/>
          </a:prstGeom>
          <a:noFill/>
        </p:spPr>
        <p:txBody>
          <a:bodyPr wrap="square">
            <a:spAutoFit/>
          </a:bodyPr>
          <a:lstStyle/>
          <a:p>
            <a:pPr marL="342900" marR="0" lvl="0" indent="-342900">
              <a:lnSpc>
                <a:spcPct val="115000"/>
              </a:lnSpc>
              <a:spcBef>
                <a:spcPts val="0"/>
              </a:spcBef>
              <a:spcAft>
                <a:spcPts val="0"/>
              </a:spcAft>
              <a:buFont typeface="Symbol" panose="05050102010706020507" pitchFamily="18" charset="2"/>
              <a:buBlip>
                <a:blip r:embed="rId2"/>
              </a:buBlip>
            </a:pPr>
            <a:endParaRPr lang="en-US" sz="1800" b="1" kern="100" dirty="0">
              <a:effectLst/>
              <a:latin typeface="Times New Roman" panose="02020603050405020304" pitchFamily="18"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Symbol" panose="05050102010706020507" pitchFamily="18" charset="2"/>
              <a:buBlip>
                <a:blip r:embed="rId2"/>
              </a:buBlip>
            </a:pPr>
            <a:r>
              <a:rPr lang="en-US" sz="1800" b="1" kern="100" dirty="0">
                <a:solidFill>
                  <a:schemeClr val="tx1">
                    <a:lumMod val="95000"/>
                  </a:schemeClr>
                </a:solidFill>
                <a:effectLst/>
                <a:latin typeface="Times New Roman" panose="02020603050405020304" pitchFamily="18" charset="0"/>
                <a:ea typeface="Calibri" panose="020F0502020204030204" pitchFamily="34" charset="0"/>
                <a:cs typeface="Shruti" panose="020B0502040204020203" pitchFamily="34" charset="0"/>
              </a:rPr>
              <a:t>Body Section</a:t>
            </a:r>
          </a:p>
          <a:p>
            <a:pPr marL="342900" marR="0" lvl="0" indent="-342900">
              <a:lnSpc>
                <a:spcPct val="115000"/>
              </a:lnSpc>
              <a:spcBef>
                <a:spcPts val="0"/>
              </a:spcBef>
              <a:spcAft>
                <a:spcPts val="0"/>
              </a:spcAft>
              <a:buFont typeface="Symbol" panose="05050102010706020507" pitchFamily="18" charset="2"/>
              <a:buBlip>
                <a:blip r:embed="rId2"/>
              </a:buBlip>
            </a:pP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a:solidFill>
                  <a:schemeClr val="tx2">
                    <a:lumMod val="50000"/>
                  </a:schemeClr>
                </a:solidFill>
                <a:effectLst/>
                <a:latin typeface="Times New Roman" panose="02020603050405020304" pitchFamily="18" charset="0"/>
                <a:ea typeface="Calibri" panose="020F0502020204030204" pitchFamily="34" charset="0"/>
                <a:cs typeface="Shruti" panose="020B0502040204020203" pitchFamily="34" charset="0"/>
              </a:rPr>
              <a:t>Main Container</a:t>
            </a: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The main content is wrapped in a div with the classes container flex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bg</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-black.</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buFont typeface="Symbol" panose="05050102010706020507" pitchFamily="18" charset="2"/>
              <a:buChar char=""/>
            </a:pPr>
            <a:r>
              <a:rPr lang="en-US" b="1" kern="100" dirty="0">
                <a:solidFill>
                  <a:schemeClr val="accent4">
                    <a:lumMod val="40000"/>
                    <a:lumOff val="60000"/>
                  </a:schemeClr>
                </a:solidFill>
                <a:effectLst/>
                <a:latin typeface="Times New Roman" panose="02020603050405020304" pitchFamily="18" charset="0"/>
                <a:ea typeface="Calibri" panose="020F0502020204030204" pitchFamily="34" charset="0"/>
                <a:cs typeface="Shruti" panose="020B0502040204020203" pitchFamily="34" charset="0"/>
              </a:rPr>
              <a:t>Left Sidebar</a:t>
            </a:r>
            <a:r>
              <a:rPr lang="en-US" b="1" kern="100" dirty="0">
                <a:effectLst/>
                <a:latin typeface="Times New Roman" panose="02020603050405020304" pitchFamily="18" charset="0"/>
                <a:ea typeface="Calibri" panose="020F0502020204030204" pitchFamily="34" charset="0"/>
                <a:cs typeface="Shruti" panose="020B0502040204020203" pitchFamily="34" charset="0"/>
              </a:rPr>
              <a:t>:</a:t>
            </a:r>
            <a:r>
              <a:rPr lang="en-US" kern="100" dirty="0">
                <a:effectLst/>
                <a:latin typeface="Times New Roman" panose="02020603050405020304" pitchFamily="18" charset="0"/>
                <a:ea typeface="Calibri" panose="020F0502020204030204" pitchFamily="34" charset="0"/>
                <a:cs typeface="Shruti" panose="020B0502040204020203" pitchFamily="34" charset="0"/>
              </a:rPr>
              <a:t> A sidebar with class left containing:</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1257300" lvl="2" indent="-342900">
              <a:lnSpc>
                <a:spcPct val="115000"/>
              </a:lnSpc>
              <a:buFont typeface="Courier New" panose="02070309020205020404" pitchFamily="49" charset="0"/>
              <a:buChar char="o"/>
            </a:pPr>
            <a:r>
              <a:rPr lang="en-US" b="1" kern="100" dirty="0">
                <a:effectLst/>
                <a:latin typeface="Times New Roman" panose="02020603050405020304" pitchFamily="18" charset="0"/>
                <a:ea typeface="Calibri" panose="020F0502020204030204" pitchFamily="34" charset="0"/>
                <a:cs typeface="Shruti" panose="020B0502040204020203" pitchFamily="34" charset="0"/>
              </a:rPr>
              <a:t>Home Section:</a:t>
            </a:r>
            <a:r>
              <a:rPr lang="en-US" kern="100" dirty="0">
                <a:effectLst/>
                <a:latin typeface="Times New Roman" panose="02020603050405020304" pitchFamily="18" charset="0"/>
                <a:ea typeface="Calibri" panose="020F0502020204030204" pitchFamily="34" charset="0"/>
                <a:cs typeface="Shruti" panose="020B0502040204020203" pitchFamily="34" charset="0"/>
              </a:rPr>
              <a:t> Includes a logo and navigation items (Home, Search).</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1257300" lvl="2" indent="-342900">
              <a:lnSpc>
                <a:spcPct val="115000"/>
              </a:lnSpc>
              <a:buFont typeface="Courier New" panose="02070309020205020404" pitchFamily="49" charset="0"/>
              <a:buChar char="o"/>
            </a:pPr>
            <a:r>
              <a:rPr lang="en-US" b="1" kern="100" dirty="0">
                <a:solidFill>
                  <a:schemeClr val="accent4">
                    <a:lumMod val="40000"/>
                    <a:lumOff val="60000"/>
                  </a:schemeClr>
                </a:solidFill>
                <a:effectLst/>
                <a:latin typeface="Times New Roman" panose="02020603050405020304" pitchFamily="18" charset="0"/>
                <a:ea typeface="Calibri" panose="020F0502020204030204" pitchFamily="34" charset="0"/>
                <a:cs typeface="Shruti" panose="020B0502040204020203" pitchFamily="34" charset="0"/>
              </a:rPr>
              <a:t>Library Section:</a:t>
            </a:r>
            <a:r>
              <a:rPr lang="en-US" kern="100" dirty="0">
                <a:effectLst/>
                <a:latin typeface="Times New Roman" panose="02020603050405020304" pitchFamily="18" charset="0"/>
                <a:ea typeface="Calibri" panose="020F0502020204030204" pitchFamily="34" charset="0"/>
                <a:cs typeface="Shruti" panose="020B0502040204020203" pitchFamily="34" charset="0"/>
              </a:rPr>
              <a:t> Titled "Your Library" with placeholders for a song list and footer links (Legal, Safety &amp; Privacy, Cookies, About Ads, Accessibility).</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1257300" lvl="2" indent="-342900">
              <a:lnSpc>
                <a:spcPct val="115000"/>
              </a:lnSpc>
              <a:buFont typeface="Courier New" panose="02070309020205020404" pitchFamily="49" charset="0"/>
              <a:buChar char="o"/>
            </a:pPr>
            <a:r>
              <a:rPr lang="en-US" b="1" kern="100" dirty="0">
                <a:solidFill>
                  <a:schemeClr val="tx1">
                    <a:lumMod val="85000"/>
                  </a:schemeClr>
                </a:solidFill>
                <a:effectLst/>
                <a:latin typeface="Times New Roman" panose="02020603050405020304" pitchFamily="18" charset="0"/>
                <a:ea typeface="Calibri" panose="020F0502020204030204" pitchFamily="34" charset="0"/>
                <a:cs typeface="Shruti" panose="020B0502040204020203" pitchFamily="34" charset="0"/>
              </a:rPr>
              <a:t>Right Content Area:</a:t>
            </a:r>
            <a:r>
              <a:rPr lang="en-US" kern="100" dirty="0">
                <a:solidFill>
                  <a:schemeClr val="tx1">
                    <a:lumMod val="85000"/>
                  </a:schemeClr>
                </a:solidFill>
                <a:effectLst/>
                <a:latin typeface="Times New Roman" panose="02020603050405020304" pitchFamily="18" charset="0"/>
                <a:ea typeface="Calibri" panose="020F0502020204030204" pitchFamily="34" charset="0"/>
                <a:cs typeface="Shruti" panose="020B0502040204020203" pitchFamily="34" charset="0"/>
              </a:rPr>
              <a:t> </a:t>
            </a:r>
            <a:r>
              <a:rPr lang="en-US" kern="100" dirty="0">
                <a:effectLst/>
                <a:latin typeface="Times New Roman" panose="02020603050405020304" pitchFamily="18" charset="0"/>
                <a:ea typeface="Calibri" panose="020F0502020204030204" pitchFamily="34" charset="0"/>
                <a:cs typeface="Shruti" panose="020B0502040204020203" pitchFamily="34" charset="0"/>
              </a:rPr>
              <a:t>Main content area with class right </a:t>
            </a:r>
            <a:r>
              <a:rPr lang="en-US" kern="100" dirty="0" err="1">
                <a:effectLst/>
                <a:latin typeface="Times New Roman" panose="02020603050405020304" pitchFamily="18" charset="0"/>
                <a:ea typeface="Calibri" panose="020F0502020204030204" pitchFamily="34" charset="0"/>
                <a:cs typeface="Shruti" panose="020B0502040204020203" pitchFamily="34" charset="0"/>
              </a:rPr>
              <a:t>bg</a:t>
            </a:r>
            <a:r>
              <a:rPr lang="en-US" kern="100" dirty="0">
                <a:effectLst/>
                <a:latin typeface="Times New Roman" panose="02020603050405020304" pitchFamily="18" charset="0"/>
                <a:ea typeface="Calibri" panose="020F0502020204030204" pitchFamily="34" charset="0"/>
                <a:cs typeface="Shruti" panose="020B0502040204020203" pitchFamily="34" charset="0"/>
              </a:rPr>
              <a:t>-grey p1 containing:</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a:solidFill>
                  <a:schemeClr val="tx1">
                    <a:lumMod val="75000"/>
                  </a:schemeClr>
                </a:solidFill>
                <a:effectLst/>
                <a:latin typeface="Times New Roman" panose="02020603050405020304" pitchFamily="18" charset="0"/>
                <a:ea typeface="Calibri" panose="020F0502020204030204" pitchFamily="34" charset="0"/>
                <a:cs typeface="Shruti" panose="020B0502040204020203" pitchFamily="34" charset="0"/>
              </a:rPr>
              <a:t>Header</a:t>
            </a: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Contains navigation controls and buttons for "Sign up" and "Log in".</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a:solidFill>
                  <a:schemeClr val="accent1">
                    <a:lumMod val="40000"/>
                    <a:lumOff val="60000"/>
                  </a:schemeClr>
                </a:solidFill>
                <a:effectLst/>
                <a:latin typeface="Times New Roman" panose="02020603050405020304" pitchFamily="18" charset="0"/>
                <a:ea typeface="Calibri" panose="020F0502020204030204" pitchFamily="34" charset="0"/>
                <a:cs typeface="Shruti" panose="020B0502040204020203" pitchFamily="34" charset="0"/>
              </a:rPr>
              <a:t>Playlist Section</a:t>
            </a: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Titled "Spotify-Playlist", displaying multiple playlist cards with images, titles, and descriptions.</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800"/>
              </a:spcAft>
              <a:buFont typeface="Wingdings" panose="05000000000000000000" pitchFamily="2" charset="2"/>
              <a:buChar char=""/>
            </a:pPr>
            <a:r>
              <a:rPr lang="en-US" sz="1800" b="1" kern="100" dirty="0">
                <a:solidFill>
                  <a:schemeClr val="accent5">
                    <a:lumMod val="60000"/>
                    <a:lumOff val="40000"/>
                  </a:schemeClr>
                </a:solidFill>
                <a:effectLst/>
                <a:latin typeface="Times New Roman" panose="02020603050405020304" pitchFamily="18" charset="0"/>
                <a:ea typeface="Calibri" panose="020F0502020204030204" pitchFamily="34" charset="0"/>
                <a:cs typeface="Shruti" panose="020B0502040204020203" pitchFamily="34" charset="0"/>
              </a:rPr>
              <a:t>Playbar:</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 control bar at the bottom with seek bar, song info, playback controls (previous, play, next), volume control, and song time display.</a:t>
            </a:r>
          </a:p>
          <a:p>
            <a:pPr marL="914400" marR="0">
              <a:lnSpc>
                <a:spcPct val="115000"/>
              </a:lnSpc>
              <a:spcBef>
                <a:spcPts val="0"/>
              </a:spcBef>
              <a:spcAft>
                <a:spcPts val="0"/>
              </a:spcAft>
            </a:pPr>
            <a:r>
              <a:rPr lang="en-US" b="1" kern="100" dirty="0">
                <a:effectLst/>
                <a:latin typeface="Times New Roman" panose="02020603050405020304" pitchFamily="18" charset="0"/>
                <a:ea typeface="Calibri" panose="020F0502020204030204" pitchFamily="34" charset="0"/>
                <a:cs typeface="Shruti" panose="020B0502040204020203" pitchFamily="34" charset="0"/>
              </a:rPr>
              <a:t>Notes on Specific Elements</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b="1" kern="100" dirty="0">
                <a:solidFill>
                  <a:schemeClr val="accent4">
                    <a:lumMod val="60000"/>
                    <a:lumOff val="40000"/>
                  </a:schemeClr>
                </a:solidFill>
                <a:effectLst/>
                <a:latin typeface="Times New Roman" panose="02020603050405020304" pitchFamily="18" charset="0"/>
                <a:ea typeface="Calibri" panose="020F0502020204030204" pitchFamily="34" charset="0"/>
                <a:cs typeface="Shruti" panose="020B0502040204020203" pitchFamily="34" charset="0"/>
              </a:rPr>
              <a:t>SVG Icons</a:t>
            </a:r>
            <a:r>
              <a:rPr lang="en-US" b="1" kern="100" dirty="0">
                <a:effectLst/>
                <a:latin typeface="Times New Roman" panose="02020603050405020304" pitchFamily="18" charset="0"/>
                <a:ea typeface="Calibri" panose="020F0502020204030204" pitchFamily="34" charset="0"/>
                <a:cs typeface="Shruti" panose="020B0502040204020203" pitchFamily="34" charset="0"/>
              </a:rPr>
              <a:t>:</a:t>
            </a:r>
            <a:r>
              <a:rPr lang="en-US" kern="100" dirty="0">
                <a:effectLst/>
                <a:latin typeface="Times New Roman" panose="02020603050405020304" pitchFamily="18" charset="0"/>
                <a:ea typeface="Calibri" panose="020F0502020204030204" pitchFamily="34" charset="0"/>
                <a:cs typeface="Shruti" panose="020B0502040204020203" pitchFamily="34" charset="0"/>
              </a:rPr>
              <a:t> Used for navigation arrows and playback controls to maintain scalability and visual clarity.</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b="1" kern="100" dirty="0">
                <a:solidFill>
                  <a:schemeClr val="accent4">
                    <a:lumMod val="40000"/>
                    <a:lumOff val="60000"/>
                  </a:schemeClr>
                </a:solidFill>
                <a:effectLst/>
                <a:latin typeface="Times New Roman" panose="02020603050405020304" pitchFamily="18" charset="0"/>
                <a:ea typeface="Calibri" panose="020F0502020204030204" pitchFamily="34" charset="0"/>
                <a:cs typeface="Shruti" panose="020B0502040204020203" pitchFamily="34" charset="0"/>
              </a:rPr>
              <a:t>Playlist Cards:</a:t>
            </a:r>
            <a:r>
              <a:rPr lang="en-US" kern="100" dirty="0">
                <a:solidFill>
                  <a:schemeClr val="accent4">
                    <a:lumMod val="40000"/>
                    <a:lumOff val="60000"/>
                  </a:schemeClr>
                </a:solidFill>
                <a:effectLst/>
                <a:latin typeface="Times New Roman" panose="02020603050405020304" pitchFamily="18" charset="0"/>
                <a:ea typeface="Calibri" panose="020F0502020204030204" pitchFamily="34" charset="0"/>
                <a:cs typeface="Shruti" panose="020B0502040204020203" pitchFamily="34" charset="0"/>
              </a:rPr>
              <a:t> </a:t>
            </a:r>
            <a:r>
              <a:rPr lang="en-US" kern="100" dirty="0">
                <a:effectLst/>
                <a:latin typeface="Times New Roman" panose="02020603050405020304" pitchFamily="18" charset="0"/>
                <a:ea typeface="Calibri" panose="020F0502020204030204" pitchFamily="34" charset="0"/>
                <a:cs typeface="Shruti" panose="020B0502040204020203" pitchFamily="34" charset="0"/>
              </a:rPr>
              <a:t>Each card includes a play button (SVG), image, title, and description. The cards are differentiated using the data-folder attribute.</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b="1" kern="100" dirty="0">
                <a:solidFill>
                  <a:schemeClr val="accent4">
                    <a:lumMod val="40000"/>
                    <a:lumOff val="60000"/>
                  </a:schemeClr>
                </a:solidFill>
                <a:effectLst/>
                <a:latin typeface="Times New Roman" panose="02020603050405020304" pitchFamily="18" charset="0"/>
                <a:ea typeface="Calibri" panose="020F0502020204030204" pitchFamily="34" charset="0"/>
                <a:cs typeface="Shruti" panose="020B0502040204020203" pitchFamily="34" charset="0"/>
              </a:rPr>
              <a:t>Footer Links</a:t>
            </a:r>
            <a:r>
              <a:rPr lang="en-US" b="1" kern="100" dirty="0">
                <a:effectLst/>
                <a:latin typeface="Times New Roman" panose="02020603050405020304" pitchFamily="18" charset="0"/>
                <a:ea typeface="Calibri" panose="020F0502020204030204" pitchFamily="34" charset="0"/>
                <a:cs typeface="Shruti" panose="020B0502040204020203" pitchFamily="34" charset="0"/>
              </a:rPr>
              <a:t>:</a:t>
            </a:r>
            <a:r>
              <a:rPr lang="en-US" kern="100" dirty="0">
                <a:effectLst/>
                <a:latin typeface="Times New Roman" panose="02020603050405020304" pitchFamily="18" charset="0"/>
                <a:ea typeface="Calibri" panose="020F0502020204030204" pitchFamily="34" charset="0"/>
                <a:cs typeface="Shruti" panose="020B0502040204020203" pitchFamily="34" charset="0"/>
              </a:rPr>
              <a:t> Each link points to various Spotify legal and policy pages.</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800"/>
              </a:spcAft>
              <a:buFont typeface="Wingdings" panose="05000000000000000000" pitchFamily="2" charset="2"/>
              <a:buChar char=""/>
            </a:pP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82069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DE5181-ECDD-4088-385B-4DDF6FF8E50E}"/>
              </a:ext>
            </a:extLst>
          </p:cNvPr>
          <p:cNvSpPr txBox="1"/>
          <p:nvPr/>
        </p:nvSpPr>
        <p:spPr>
          <a:xfrm>
            <a:off x="526212" y="1155928"/>
            <a:ext cx="11567016" cy="5418501"/>
          </a:xfrm>
          <a:prstGeom prst="rect">
            <a:avLst/>
          </a:prstGeom>
          <a:noFill/>
        </p:spPr>
        <p:txBody>
          <a:bodyPr wrap="square">
            <a:spAutoFit/>
          </a:bodyPr>
          <a:lstStyle/>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solidFill>
                  <a:schemeClr val="accent2">
                    <a:lumMod val="60000"/>
                    <a:lumOff val="40000"/>
                  </a:schemeClr>
                </a:solidFill>
                <a:effectLst/>
                <a:latin typeface="Times New Roman" panose="02020603050405020304" pitchFamily="18" charset="0"/>
                <a:ea typeface="Calibri" panose="020F0502020204030204" pitchFamily="34" charset="0"/>
                <a:cs typeface="Shruti" panose="020B0502040204020203" pitchFamily="34" charset="0"/>
              </a:rPr>
              <a:t> </a:t>
            </a:r>
            <a:r>
              <a:rPr lang="en-US" sz="1800" b="1" kern="100" dirty="0">
                <a:solidFill>
                  <a:schemeClr val="accent2">
                    <a:lumMod val="60000"/>
                    <a:lumOff val="40000"/>
                  </a:schemeClr>
                </a:solidFill>
                <a:effectLst/>
                <a:latin typeface="Times New Roman" panose="02020603050405020304" pitchFamily="18" charset="0"/>
                <a:ea typeface="Calibri" panose="020F0502020204030204" pitchFamily="34" charset="0"/>
                <a:cs typeface="Shruti" panose="020B0502040204020203" pitchFamily="34" charset="0"/>
              </a:rPr>
              <a:t>External Files</a:t>
            </a:r>
          </a:p>
          <a:p>
            <a:pPr marL="914400" marR="0">
              <a:lnSpc>
                <a:spcPct val="115000"/>
              </a:lnSpc>
              <a:spcBef>
                <a:spcPts val="0"/>
              </a:spcBef>
              <a:spcAft>
                <a:spcPts val="0"/>
              </a:spcAft>
            </a:pP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Stylesheets: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The design relies on style.css and utility.css for styling.</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JavaScript:</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Functionality is managed by script.js.</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 </a:t>
            </a:r>
            <a:r>
              <a:rPr lang="en-US" sz="1800" b="1" kern="100" dirty="0">
                <a:solidFill>
                  <a:schemeClr val="accent2">
                    <a:lumMod val="60000"/>
                    <a:lumOff val="40000"/>
                  </a:schemeClr>
                </a:solidFill>
                <a:effectLst/>
                <a:latin typeface="Times New Roman" panose="02020603050405020304" pitchFamily="18" charset="0"/>
                <a:ea typeface="Calibri" panose="020F0502020204030204" pitchFamily="34" charset="0"/>
                <a:cs typeface="Shruti" panose="020B0502040204020203" pitchFamily="34" charset="0"/>
              </a:rPr>
              <a:t>Example Usage</a:t>
            </a:r>
            <a:r>
              <a:rPr lang="en-US" sz="1800" kern="100" dirty="0">
                <a:solidFill>
                  <a:schemeClr val="accent2">
                    <a:lumMod val="60000"/>
                    <a:lumOff val="40000"/>
                  </a:schemeClr>
                </a:solidFill>
                <a:effectLst/>
                <a:latin typeface="Times New Roman" panose="02020603050405020304" pitchFamily="18" charset="0"/>
                <a:ea typeface="Calibri" panose="020F0502020204030204" pitchFamily="34" charset="0"/>
                <a:cs typeface="Shruti" panose="020B0502040204020203" pitchFamily="34" charset="0"/>
              </a:rPr>
              <a:t> </a:t>
            </a:r>
          </a:p>
          <a:p>
            <a:pPr marL="914400" marR="0">
              <a:lnSpc>
                <a:spcPct val="115000"/>
              </a:lnSpc>
              <a:spcBef>
                <a:spcPts val="0"/>
              </a:spcBef>
              <a:spcAft>
                <a:spcPts val="0"/>
              </a:spcAft>
            </a:pP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This document can be a basis for a web-based music player, mimicking Spotify's interface. With proper backend integration and JavaScript functionality, it could dynamically load playlists, handle user authentication, and manage playback controls.</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a:solidFill>
                  <a:schemeClr val="accent2">
                    <a:lumMod val="60000"/>
                    <a:lumOff val="40000"/>
                  </a:schemeClr>
                </a:solidFill>
                <a:effectLst/>
                <a:latin typeface="Times New Roman" panose="02020603050405020304" pitchFamily="18" charset="0"/>
                <a:ea typeface="Calibri" panose="020F0502020204030204" pitchFamily="34" charset="0"/>
                <a:cs typeface="Shruti" panose="020B0502040204020203" pitchFamily="34" charset="0"/>
              </a:rPr>
              <a:t>Potential Improvements</a:t>
            </a:r>
            <a:endParaRPr lang="en-IN" sz="1400" kern="100" dirty="0">
              <a:solidFill>
                <a:schemeClr val="accent2">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1. </a:t>
            </a: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Accessibility:</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Ensure all interactive elements are accessible via keyboard and screen readers.</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2. SEO:</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Add relevant meta tags and improve content semantics for better search engine optimization.</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3. Responsiveness: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Ensure the layout adjusts well on various screen sizes.</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r>
              <a:rPr lang="en-US" sz="1800" b="1" dirty="0">
                <a:effectLst/>
                <a:latin typeface="Times New Roman" panose="02020603050405020304" pitchFamily="18" charset="0"/>
                <a:ea typeface="Calibri" panose="020F0502020204030204" pitchFamily="34" charset="0"/>
              </a:rPr>
              <a:t>4</a:t>
            </a:r>
            <a:r>
              <a:rPr lang="en-US" sz="1800" b="1" dirty="0">
                <a:solidFill>
                  <a:schemeClr val="accent2">
                    <a:lumMod val="60000"/>
                    <a:lumOff val="40000"/>
                  </a:schemeClr>
                </a:solidFill>
                <a:effectLst/>
                <a:latin typeface="Times New Roman" panose="02020603050405020304" pitchFamily="18" charset="0"/>
                <a:ea typeface="Calibri" panose="020F0502020204030204" pitchFamily="34" charset="0"/>
              </a:rPr>
              <a:t>. Interactivity</a:t>
            </a:r>
            <a:r>
              <a:rPr lang="en-US" sz="1800" b="1"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 Enhance with JavaScript for dynamic content loading and user interactions.</a:t>
            </a:r>
            <a:endParaRPr lang="en-IN" dirty="0"/>
          </a:p>
        </p:txBody>
      </p:sp>
    </p:spTree>
    <p:extLst>
      <p:ext uri="{BB962C8B-B14F-4D97-AF65-F5344CB8AC3E}">
        <p14:creationId xmlns:p14="http://schemas.microsoft.com/office/powerpoint/2010/main" val="215625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67F14F-698A-5829-975A-AB8B28CF2DFC}"/>
              </a:ext>
            </a:extLst>
          </p:cNvPr>
          <p:cNvSpPr txBox="1"/>
          <p:nvPr/>
        </p:nvSpPr>
        <p:spPr>
          <a:xfrm>
            <a:off x="854014" y="1194854"/>
            <a:ext cx="10817525" cy="5627503"/>
          </a:xfrm>
          <a:prstGeom prst="rect">
            <a:avLst/>
          </a:prstGeom>
          <a:noFill/>
        </p:spPr>
        <p:txBody>
          <a:bodyPr wrap="square">
            <a:spAutoFit/>
          </a:bodyPr>
          <a:lstStyle/>
          <a:p>
            <a:pPr marL="342900" marR="0" lvl="0" indent="-342900">
              <a:lnSpc>
                <a:spcPct val="115000"/>
              </a:lnSpc>
              <a:spcBef>
                <a:spcPts val="0"/>
              </a:spcBef>
              <a:spcAft>
                <a:spcPts val="0"/>
              </a:spcAft>
              <a:buFont typeface="Symbol" panose="05050102010706020507" pitchFamily="18" charset="2"/>
              <a:buBlip>
                <a:blip r:embed="rId2"/>
              </a:buBlip>
            </a:pPr>
            <a:r>
              <a:rPr lang="en-US" sz="1800" b="1" kern="100" dirty="0">
                <a:solidFill>
                  <a:schemeClr val="accent1">
                    <a:lumMod val="40000"/>
                    <a:lumOff val="60000"/>
                  </a:schemeClr>
                </a:solidFill>
                <a:effectLst/>
                <a:latin typeface="Times New Roman" panose="02020603050405020304" pitchFamily="18" charset="0"/>
                <a:ea typeface="Calibri" panose="020F0502020204030204" pitchFamily="34" charset="0"/>
                <a:cs typeface="Shruti" panose="020B0502040204020203" pitchFamily="34" charset="0"/>
              </a:rPr>
              <a:t>General Styles (style.css</a:t>
            </a:r>
            <a:r>
              <a:rPr lang="en-US" sz="1800" kern="100" dirty="0">
                <a:solidFill>
                  <a:schemeClr val="accent1">
                    <a:lumMod val="40000"/>
                    <a:lumOff val="60000"/>
                  </a:schemeClr>
                </a:solidFill>
                <a:effectLst/>
                <a:latin typeface="Times New Roman" panose="02020603050405020304" pitchFamily="18" charset="0"/>
                <a:ea typeface="Calibri" panose="020F0502020204030204" pitchFamily="34" charset="0"/>
                <a:cs typeface="Shruti" panose="020B0502040204020203" pitchFamily="34" charset="0"/>
              </a:rPr>
              <a:t>)</a:t>
            </a:r>
            <a:endParaRPr lang="en-IN" sz="1400" kern="100" dirty="0">
              <a:solidFill>
                <a:schemeClr val="accent1">
                  <a:lumMod val="40000"/>
                  <a:lumOff val="60000"/>
                </a:schemeClr>
              </a:solidFill>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buFont typeface="Symbol" panose="05050102010706020507" pitchFamily="18" charset="2"/>
              <a:buChar char=""/>
            </a:pPr>
            <a:r>
              <a:rPr lang="en-US" b="1" kern="100" dirty="0">
                <a:effectLst/>
                <a:latin typeface="Times New Roman" panose="02020603050405020304" pitchFamily="18" charset="0"/>
                <a:ea typeface="Calibri" panose="020F0502020204030204" pitchFamily="34" charset="0"/>
                <a:cs typeface="Shruti" panose="020B0502040204020203" pitchFamily="34" charset="0"/>
              </a:rPr>
              <a:t>Fonts:</a:t>
            </a:r>
            <a:r>
              <a:rPr lang="en-US" kern="100" dirty="0">
                <a:effectLst/>
                <a:latin typeface="Times New Roman" panose="02020603050405020304" pitchFamily="18" charset="0"/>
                <a:ea typeface="Calibri" panose="020F0502020204030204" pitchFamily="34" charset="0"/>
                <a:cs typeface="Shruti" panose="020B0502040204020203" pitchFamily="34" charset="0"/>
              </a:rPr>
              <a:t> Uses the "Roboto" font family from Google Fonts.</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buFont typeface="Symbol" panose="05050102010706020507" pitchFamily="18" charset="2"/>
              <a:buChar char=""/>
            </a:pPr>
            <a:r>
              <a:rPr lang="en-US" b="1" kern="100" dirty="0">
                <a:effectLst/>
                <a:latin typeface="Times New Roman" panose="02020603050405020304" pitchFamily="18" charset="0"/>
                <a:ea typeface="Calibri" panose="020F0502020204030204" pitchFamily="34" charset="0"/>
                <a:cs typeface="Shruti" panose="020B0502040204020203" pitchFamily="34" charset="0"/>
              </a:rPr>
              <a:t>Variables:</a:t>
            </a:r>
            <a:r>
              <a:rPr lang="en-US" kern="100" dirty="0">
                <a:effectLst/>
                <a:latin typeface="Times New Roman" panose="02020603050405020304" pitchFamily="18" charset="0"/>
                <a:ea typeface="Calibri" panose="020F0502020204030204" pitchFamily="34" charset="0"/>
                <a:cs typeface="Shruti" panose="020B0502040204020203" pitchFamily="34" charset="0"/>
              </a:rPr>
              <a:t> Defined a custom property --a initialized to 0.</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buFont typeface="Symbol" panose="05050102010706020507" pitchFamily="18" charset="2"/>
              <a:buChar char=""/>
            </a:pPr>
            <a:r>
              <a:rPr lang="en-US" b="1" kern="100" dirty="0">
                <a:effectLst/>
                <a:latin typeface="Times New Roman" panose="02020603050405020304" pitchFamily="18" charset="0"/>
                <a:ea typeface="Calibri" panose="020F0502020204030204" pitchFamily="34" charset="0"/>
                <a:cs typeface="Shruti" panose="020B0502040204020203" pitchFamily="34" charset="0"/>
              </a:rPr>
              <a:t>Reset: </a:t>
            </a:r>
            <a:r>
              <a:rPr lang="en-US" kern="100" dirty="0">
                <a:effectLst/>
                <a:latin typeface="Times New Roman" panose="02020603050405020304" pitchFamily="18" charset="0"/>
                <a:ea typeface="Calibri" panose="020F0502020204030204" pitchFamily="34" charset="0"/>
                <a:cs typeface="Shruti" panose="020B0502040204020203" pitchFamily="34" charset="0"/>
              </a:rPr>
              <a:t>Resets margin and padding for all elements.</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buFont typeface="Symbol" panose="05050102010706020507" pitchFamily="18" charset="2"/>
              <a:buChar char=""/>
            </a:pPr>
            <a:r>
              <a:rPr lang="en-US" b="1" kern="100" dirty="0">
                <a:effectLst/>
                <a:latin typeface="Times New Roman" panose="02020603050405020304" pitchFamily="18" charset="0"/>
                <a:ea typeface="Calibri" panose="020F0502020204030204" pitchFamily="34" charset="0"/>
                <a:cs typeface="Shruti" panose="020B0502040204020203" pitchFamily="34" charset="0"/>
              </a:rPr>
              <a:t>Body:</a:t>
            </a:r>
            <a:r>
              <a:rPr lang="en-US" kern="100" dirty="0">
                <a:effectLst/>
                <a:latin typeface="Times New Roman" panose="02020603050405020304" pitchFamily="18" charset="0"/>
                <a:ea typeface="Calibri" panose="020F0502020204030204" pitchFamily="34" charset="0"/>
                <a:cs typeface="Shruti" panose="020B0502040204020203" pitchFamily="34" charset="0"/>
              </a:rPr>
              <a:t> Sets background to black and text color to white.</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buFont typeface="Symbol" panose="05050102010706020507" pitchFamily="18" charset="2"/>
              <a:buChar char=""/>
            </a:pPr>
            <a:r>
              <a:rPr lang="en-US" b="1" kern="100" dirty="0">
                <a:effectLst/>
                <a:latin typeface="Times New Roman" panose="02020603050405020304" pitchFamily="18" charset="0"/>
                <a:ea typeface="Calibri" panose="020F0502020204030204" pitchFamily="34" charset="0"/>
                <a:cs typeface="Shruti" panose="020B0502040204020203" pitchFamily="34" charset="0"/>
              </a:rPr>
              <a:t>Containers:</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1257300" lvl="2" indent="-342900">
              <a:lnSpc>
                <a:spcPct val="115000"/>
              </a:lnSpc>
              <a:buFont typeface="Courier New" panose="02070309020205020404" pitchFamily="49" charset="0"/>
              <a:buChar char="o"/>
            </a:pPr>
            <a:r>
              <a:rPr lang="en-US" kern="100" dirty="0">
                <a:effectLst/>
                <a:latin typeface="Times New Roman" panose="02020603050405020304" pitchFamily="18" charset="0"/>
                <a:ea typeface="Calibri" panose="020F0502020204030204" pitchFamily="34" charset="0"/>
                <a:cs typeface="Shruti" panose="020B0502040204020203" pitchFamily="34" charset="0"/>
              </a:rPr>
              <a:t>left and right have specific width settings and padding.</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1257300" lvl="2" indent="-342900">
              <a:lnSpc>
                <a:spcPct val="115000"/>
              </a:lnSpc>
              <a:buFont typeface="Courier New" panose="02070309020205020404" pitchFamily="49" charset="0"/>
              <a:buChar char="o"/>
            </a:pPr>
            <a:r>
              <a:rPr lang="en-US" kern="100" dirty="0">
                <a:effectLst/>
                <a:latin typeface="Times New Roman" panose="02020603050405020304" pitchFamily="18" charset="0"/>
                <a:ea typeface="Calibri" panose="020F0502020204030204" pitchFamily="34" charset="0"/>
                <a:cs typeface="Shruti" panose="020B0502040204020203" pitchFamily="34" charset="0"/>
              </a:rPr>
              <a:t>home and library sections have padding and background color.</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100" dirty="0">
                <a:solidFill>
                  <a:schemeClr val="accent1">
                    <a:lumMod val="40000"/>
                    <a:lumOff val="60000"/>
                  </a:schemeClr>
                </a:solidFill>
                <a:effectLst/>
                <a:latin typeface="Times New Roman" panose="02020603050405020304" pitchFamily="18" charset="0"/>
                <a:ea typeface="Calibri" panose="020F0502020204030204" pitchFamily="34" charset="0"/>
                <a:cs typeface="Shruti" panose="020B0502040204020203" pitchFamily="34" charset="0"/>
              </a:rPr>
              <a:t>Specific Styling</a:t>
            </a: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buFont typeface="Wingdings" panose="05000000000000000000" pitchFamily="2" charset="2"/>
              <a:buChar char=""/>
            </a:pPr>
            <a:r>
              <a:rPr lang="en-US" b="1" kern="100" dirty="0">
                <a:effectLst/>
                <a:latin typeface="Times New Roman" panose="02020603050405020304" pitchFamily="18" charset="0"/>
                <a:ea typeface="Calibri" panose="020F0502020204030204" pitchFamily="34" charset="0"/>
                <a:cs typeface="Shruti" panose="020B0502040204020203" pitchFamily="34" charset="0"/>
              </a:rPr>
              <a:t>Home List Items:</a:t>
            </a:r>
            <a:r>
              <a:rPr lang="en-US" kern="100" dirty="0">
                <a:effectLst/>
                <a:latin typeface="Times New Roman" panose="02020603050405020304" pitchFamily="18" charset="0"/>
                <a:ea typeface="Calibri" panose="020F0502020204030204" pitchFamily="34" charset="0"/>
                <a:cs typeface="Shruti" panose="020B0502040204020203" pitchFamily="34" charset="0"/>
              </a:rPr>
              <a:t> Flexbox layout with gap and padding; bold text.</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buFont typeface="Wingdings" panose="05000000000000000000" pitchFamily="2" charset="2"/>
              <a:buChar char=""/>
            </a:pPr>
            <a:r>
              <a:rPr lang="en-US" b="1" kern="100" dirty="0">
                <a:effectLst/>
                <a:latin typeface="Times New Roman" panose="02020603050405020304" pitchFamily="18" charset="0"/>
                <a:ea typeface="Calibri" panose="020F0502020204030204" pitchFamily="34" charset="0"/>
                <a:cs typeface="Shruti" panose="020B0502040204020203" pitchFamily="34" charset="0"/>
              </a:rPr>
              <a:t>Library Footer:</a:t>
            </a:r>
            <a:r>
              <a:rPr lang="en-US" kern="100" dirty="0">
                <a:effectLst/>
                <a:latin typeface="Times New Roman" panose="02020603050405020304" pitchFamily="18" charset="0"/>
                <a:ea typeface="Calibri" panose="020F0502020204030204" pitchFamily="34" charset="0"/>
                <a:cs typeface="Shruti" panose="020B0502040204020203" pitchFamily="34" charset="0"/>
              </a:rPr>
              <a:t> Flexbox layout with small font size, grey color, and gap; positioned at the bottom.</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buFont typeface="Wingdings" panose="05000000000000000000" pitchFamily="2" charset="2"/>
              <a:buChar char=""/>
            </a:pPr>
            <a:r>
              <a:rPr lang="en-US" b="1" kern="100" dirty="0">
                <a:effectLst/>
                <a:latin typeface="Times New Roman" panose="02020603050405020304" pitchFamily="18" charset="0"/>
                <a:ea typeface="Calibri" panose="020F0502020204030204" pitchFamily="34" charset="0"/>
                <a:cs typeface="Shruti" panose="020B0502040204020203" pitchFamily="34" charset="0"/>
              </a:rPr>
              <a:t>Header</a:t>
            </a:r>
            <a:r>
              <a:rPr lang="en-US" kern="100" dirty="0">
                <a:effectLst/>
                <a:latin typeface="Times New Roman" panose="02020603050405020304" pitchFamily="18" charset="0"/>
                <a:ea typeface="Calibri" panose="020F0502020204030204" pitchFamily="34" charset="0"/>
                <a:cs typeface="Shruti" panose="020B0502040204020203" pitchFamily="34" charset="0"/>
              </a:rPr>
              <a:t>: Flexbox layout for spacing between elements; background color set.</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spcAft>
                <a:spcPts val="800"/>
              </a:spcAft>
              <a:buFont typeface="Wingdings" panose="05000000000000000000" pitchFamily="2" charset="2"/>
              <a:buChar char=""/>
            </a:pPr>
            <a:r>
              <a:rPr lang="en-US" b="1" kern="100" dirty="0">
                <a:effectLst/>
                <a:latin typeface="Times New Roman" panose="02020603050405020304" pitchFamily="18" charset="0"/>
                <a:ea typeface="Calibri" panose="020F0502020204030204" pitchFamily="34" charset="0"/>
                <a:cs typeface="Shruti" panose="020B0502040204020203" pitchFamily="34" charset="0"/>
              </a:rPr>
              <a:t>Card Container:</a:t>
            </a:r>
            <a:r>
              <a:rPr lang="en-US" kern="100" dirty="0">
                <a:effectLst/>
                <a:latin typeface="Times New Roman" panose="02020603050405020304" pitchFamily="18" charset="0"/>
                <a:ea typeface="Calibri" panose="020F0502020204030204" pitchFamily="34" charset="0"/>
                <a:cs typeface="Shruti" panose="020B0502040204020203" pitchFamily="34" charset="0"/>
              </a:rPr>
              <a:t> Flexbox layout for playlist cards; supports wrapping and scrolling with a max height.</a:t>
            </a:r>
          </a:p>
          <a:p>
            <a:pPr marL="800100" lvl="1" indent="-342900">
              <a:lnSpc>
                <a:spcPct val="115000"/>
              </a:lnSpc>
              <a:buFont typeface="Wingdings" panose="05000000000000000000" pitchFamily="2" charset="2"/>
              <a:buChar char=""/>
            </a:pPr>
            <a:r>
              <a:rPr lang="en-US" b="1" kern="100" dirty="0">
                <a:effectLst/>
                <a:latin typeface="Times New Roman" panose="02020603050405020304" pitchFamily="18" charset="0"/>
                <a:ea typeface="Calibri" panose="020F0502020204030204" pitchFamily="34" charset="0"/>
                <a:cs typeface="Shruti" panose="020B0502040204020203" pitchFamily="34" charset="0"/>
              </a:rPr>
              <a:t>Cards:</a:t>
            </a:r>
            <a:r>
              <a:rPr lang="en-US" kern="100" dirty="0">
                <a:effectLst/>
                <a:latin typeface="Times New Roman" panose="02020603050405020304" pitchFamily="18" charset="0"/>
                <a:ea typeface="Calibri" panose="020F0502020204030204" pitchFamily="34" charset="0"/>
                <a:cs typeface="Shruti" panose="020B0502040204020203" pitchFamily="34" charset="0"/>
              </a:rPr>
              <a:t> Relative positioning, background color, padding, border radius, and hover effects.</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spcAft>
                <a:spcPts val="800"/>
              </a:spcAft>
              <a:buFont typeface="Wingdings" panose="05000000000000000000" pitchFamily="2" charset="2"/>
              <a:buChar char=""/>
            </a:pPr>
            <a:r>
              <a:rPr lang="en-US" b="1" kern="100" dirty="0">
                <a:effectLst/>
                <a:latin typeface="Times New Roman" panose="02020603050405020304" pitchFamily="18" charset="0"/>
                <a:ea typeface="Calibri" panose="020F0502020204030204" pitchFamily="34" charset="0"/>
                <a:cs typeface="Shruti" panose="020B0502040204020203" pitchFamily="34" charset="0"/>
              </a:rPr>
              <a:t>Play Bar:</a:t>
            </a:r>
            <a:r>
              <a:rPr lang="en-US" kern="100" dirty="0">
                <a:effectLst/>
                <a:latin typeface="Times New Roman" panose="02020603050405020304" pitchFamily="18" charset="0"/>
                <a:ea typeface="Calibri" panose="020F0502020204030204" pitchFamily="34" charset="0"/>
                <a:cs typeface="Shruti" panose="020B0502040204020203" pitchFamily="34" charset="0"/>
              </a:rPr>
              <a:t> Fixed position with styles for seek bar, song info, control buttons, and volume control.</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lnSpc>
                <a:spcPct val="115000"/>
              </a:lnSpc>
              <a:spcAft>
                <a:spcPts val="800"/>
              </a:spcAft>
              <a:buFont typeface="Wingdings" panose="05000000000000000000" pitchFamily="2" charset="2"/>
              <a:buChar char=""/>
            </a:pP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9" name="TextBox 8">
            <a:extLst>
              <a:ext uri="{FF2B5EF4-FFF2-40B4-BE49-F238E27FC236}">
                <a16:creationId xmlns:a16="http://schemas.microsoft.com/office/drawing/2014/main" id="{75973E7C-DDE7-1E36-046C-1C6C0CAF5ED2}"/>
              </a:ext>
            </a:extLst>
          </p:cNvPr>
          <p:cNvSpPr txBox="1"/>
          <p:nvPr/>
        </p:nvSpPr>
        <p:spPr>
          <a:xfrm>
            <a:off x="1009291" y="681487"/>
            <a:ext cx="1768415" cy="461665"/>
          </a:xfrm>
          <a:prstGeom prst="rect">
            <a:avLst/>
          </a:prstGeom>
          <a:noFill/>
        </p:spPr>
        <p:txBody>
          <a:bodyPr wrap="square" rtlCol="0">
            <a:spAutoFit/>
          </a:bodyPr>
          <a:lstStyle/>
          <a:p>
            <a:r>
              <a:rPr lang="en-US" sz="2400" b="1" dirty="0">
                <a:solidFill>
                  <a:schemeClr val="accent5">
                    <a:lumMod val="60000"/>
                    <a:lumOff val="40000"/>
                  </a:schemeClr>
                </a:solidFill>
                <a:latin typeface="Times New Roman" panose="02020603050405020304" pitchFamily="18" charset="0"/>
                <a:cs typeface="Times New Roman" panose="02020603050405020304" pitchFamily="18" charset="0"/>
              </a:rPr>
              <a:t>CSS</a:t>
            </a:r>
            <a:r>
              <a:rPr lang="en-US" sz="2400" dirty="0">
                <a:solidFill>
                  <a:schemeClr val="accent5">
                    <a:lumMod val="60000"/>
                    <a:lumOff val="40000"/>
                  </a:schemeClr>
                </a:solidFill>
                <a:latin typeface="Times New Roman" panose="02020603050405020304" pitchFamily="18" charset="0"/>
                <a:cs typeface="Times New Roman" panose="02020603050405020304" pitchFamily="18" charset="0"/>
              </a:rPr>
              <a:t>:</a:t>
            </a:r>
            <a:endParaRPr lang="en-IN" sz="24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62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7C0538-3156-8292-7435-8019BFEED62C}"/>
              </a:ext>
            </a:extLst>
          </p:cNvPr>
          <p:cNvSpPr txBox="1"/>
          <p:nvPr/>
        </p:nvSpPr>
        <p:spPr>
          <a:xfrm>
            <a:off x="787160" y="1448114"/>
            <a:ext cx="10177013" cy="1983428"/>
          </a:xfrm>
          <a:prstGeom prst="rect">
            <a:avLst/>
          </a:prstGeom>
          <a:noFill/>
        </p:spPr>
        <p:txBody>
          <a:bodyPr wrap="square">
            <a:spAutoFit/>
          </a:bodyPr>
          <a:lstStyle/>
          <a:p>
            <a:pPr marL="342900" marR="0" lvl="0" indent="-342900">
              <a:lnSpc>
                <a:spcPct val="115000"/>
              </a:lnSpc>
              <a:spcBef>
                <a:spcPts val="0"/>
              </a:spcBef>
              <a:spcAft>
                <a:spcPts val="0"/>
              </a:spcAft>
              <a:buFont typeface="Symbol" panose="05050102010706020507" pitchFamily="18" charset="2"/>
              <a:buBlip>
                <a:blip r:embed="rId2"/>
              </a:buBlip>
            </a:pPr>
            <a:r>
              <a:rPr lang="en-US" sz="1800" b="1" kern="100" dirty="0">
                <a:solidFill>
                  <a:schemeClr val="bg2">
                    <a:lumMod val="40000"/>
                    <a:lumOff val="60000"/>
                  </a:schemeClr>
                </a:solidFill>
                <a:effectLst/>
                <a:latin typeface="Times New Roman" panose="02020603050405020304" pitchFamily="18" charset="0"/>
                <a:ea typeface="Calibri" panose="020F0502020204030204" pitchFamily="34" charset="0"/>
                <a:cs typeface="Shruti" panose="020B0502040204020203" pitchFamily="34" charset="0"/>
              </a:rPr>
              <a:t>Utility Styles (utility.css)</a:t>
            </a:r>
            <a:endParaRPr lang="en-IN" sz="1400" kern="100" dirty="0">
              <a:solidFill>
                <a:schemeClr val="bg2">
                  <a:lumMod val="40000"/>
                  <a:lumOff val="60000"/>
                </a:schemeClr>
              </a:solidFill>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Flexbox Utilities: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Classes for display: flex, justify-content: center, and align-items: center.</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Background and Color Utilities: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Classes for setting background color to black and text color to white.</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Border and Rounded Corners: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Classes for borders and rounded corners.</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Margin and Padding:</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Utility classes for consistent spacing.</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800"/>
              </a:spcAft>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Scrollbar Customization:</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Custom styles for scrollbar appearance.</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5" name="TextBox 4">
            <a:extLst>
              <a:ext uri="{FF2B5EF4-FFF2-40B4-BE49-F238E27FC236}">
                <a16:creationId xmlns:a16="http://schemas.microsoft.com/office/drawing/2014/main" id="{B604D63E-24E9-4463-0353-9D5C6EBCD995}"/>
              </a:ext>
            </a:extLst>
          </p:cNvPr>
          <p:cNvSpPr txBox="1"/>
          <p:nvPr/>
        </p:nvSpPr>
        <p:spPr>
          <a:xfrm>
            <a:off x="1337093" y="3488409"/>
            <a:ext cx="1647646" cy="461665"/>
          </a:xfrm>
          <a:prstGeom prst="rect">
            <a:avLst/>
          </a:prstGeom>
          <a:noFill/>
        </p:spPr>
        <p:txBody>
          <a:bodyPr wrap="square" rtlCol="0">
            <a:spAutoFit/>
          </a:bodyPr>
          <a:lstStyle/>
          <a:p>
            <a:r>
              <a:rPr lang="en-US" sz="2400" dirty="0">
                <a:solidFill>
                  <a:schemeClr val="accent5">
                    <a:lumMod val="60000"/>
                    <a:lumOff val="40000"/>
                  </a:schemeClr>
                </a:solidFill>
                <a:latin typeface="Times New Roman" panose="02020603050405020304" pitchFamily="18" charset="0"/>
                <a:cs typeface="Times New Roman" panose="02020603050405020304" pitchFamily="18" charset="0"/>
              </a:rPr>
              <a:t>JavaScrip</a:t>
            </a:r>
            <a:r>
              <a:rPr lang="en-US" sz="2400" b="1" dirty="0">
                <a:solidFill>
                  <a:schemeClr val="accent5">
                    <a:lumMod val="60000"/>
                    <a:lumOff val="40000"/>
                  </a:schemeClr>
                </a:solidFill>
                <a:latin typeface="Times New Roman" panose="02020603050405020304" pitchFamily="18" charset="0"/>
                <a:cs typeface="Times New Roman" panose="02020603050405020304" pitchFamily="18" charset="0"/>
              </a:rPr>
              <a:t>t:</a:t>
            </a:r>
            <a:endParaRPr lang="en-IN" sz="2400" b="1"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B6A9AC7-062E-5C57-B0B1-1A05610BFA94}"/>
              </a:ext>
            </a:extLst>
          </p:cNvPr>
          <p:cNvSpPr txBox="1"/>
          <p:nvPr/>
        </p:nvSpPr>
        <p:spPr>
          <a:xfrm>
            <a:off x="976940" y="4116568"/>
            <a:ext cx="8753655" cy="2301977"/>
          </a:xfrm>
          <a:prstGeom prst="rect">
            <a:avLst/>
          </a:prstGeom>
          <a:noFill/>
        </p:spPr>
        <p:txBody>
          <a:bodyPr wrap="square">
            <a:spAutoFit/>
          </a:bodyPr>
          <a:lstStyle/>
          <a:p>
            <a:pPr marL="342900" marR="0" lvl="0" indent="-342900">
              <a:lnSpc>
                <a:spcPct val="115000"/>
              </a:lnSpc>
              <a:spcBef>
                <a:spcPts val="0"/>
              </a:spcBef>
              <a:spcAft>
                <a:spcPts val="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Variables and Functions</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800" b="1" kern="100" dirty="0" err="1">
                <a:effectLst/>
                <a:latin typeface="Times New Roman" panose="02020603050405020304" pitchFamily="18" charset="0"/>
                <a:ea typeface="Calibri" panose="020F0502020204030204" pitchFamily="34" charset="0"/>
                <a:cs typeface="Shruti" panose="020B0502040204020203" pitchFamily="34" charset="0"/>
              </a:rPr>
              <a:t>CurrentSong</a:t>
            </a: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An instance of the Audio object to manage audio playback.</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songs: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An array to store the list of songs fetched from the server.</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800" b="1" kern="100" dirty="0" err="1">
                <a:effectLst/>
                <a:latin typeface="Times New Roman" panose="02020603050405020304" pitchFamily="18" charset="0"/>
                <a:ea typeface="Calibri" panose="020F0502020204030204" pitchFamily="34" charset="0"/>
                <a:cs typeface="Shruti" panose="020B0502040204020203" pitchFamily="34" charset="0"/>
              </a:rPr>
              <a:t>Currfolder</a:t>
            </a: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 string to store the current folder path.</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Shruti" panose="020B0502040204020203" pitchFamily="34" charset="0"/>
              </a:rPr>
              <a:t>minutes(seconds)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 helper function to format time in minutes and seconds.</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914400" marR="0">
              <a:lnSpc>
                <a:spcPct val="115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133071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43A5D31-60B4-4621-8247-FB4C25493F5C}">
  <ds:schemaRefs>
    <ds:schemaRef ds:uri="http://schemas.microsoft.com/sharepoint/v3/contenttype/forms"/>
  </ds:schemaRefs>
</ds:datastoreItem>
</file>

<file path=customXml/itemProps2.xml><?xml version="1.0" encoding="utf-8"?>
<ds:datastoreItem xmlns:ds="http://schemas.openxmlformats.org/officeDocument/2006/customXml" ds:itemID="{42D117F8-91B4-480C-8C5D-108A6A9DDD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046AB0-192C-4B3F-9B51-3FAAA3BDE19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289</TotalTime>
  <Words>1597</Words>
  <Application>Microsoft Office PowerPoint</Application>
  <PresentationFormat>Widescreen</PresentationFormat>
  <Paragraphs>140</Paragraphs>
  <Slides>24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Century Gothic</vt:lpstr>
      <vt:lpstr>Courier New</vt:lpstr>
      <vt:lpstr>Google Sans</vt:lpstr>
      <vt:lpstr>Symbol</vt:lpstr>
      <vt:lpstr>Times New Roman</vt:lpstr>
      <vt:lpstr>Wingdings</vt:lpstr>
      <vt:lpstr>Vapor Trail</vt:lpstr>
      <vt:lpstr>Spotify – Web Player: Music for Everyone </vt:lpstr>
      <vt:lpstr>PowerPoint Presentation</vt:lpstr>
      <vt:lpstr>Purpose </vt:lpstr>
      <vt:lpstr>Used Languages:</vt:lpstr>
      <vt:lpstr>System Planning </vt:lpstr>
      <vt:lpstr>PowerPoint Presentation</vt:lpstr>
      <vt:lpstr>PowerPoint Presentation</vt:lpstr>
      <vt:lpstr>PowerPoint Presentation</vt:lpstr>
      <vt:lpstr>PowerPoint Presentation</vt:lpstr>
      <vt:lpstr>PowerPoint Presentation</vt:lpstr>
      <vt:lpstr>PowerPoint Presentation</vt:lpstr>
      <vt:lpstr>CODE(index.html)</vt:lpstr>
      <vt:lpstr>Index.html</vt:lpstr>
      <vt:lpstr>Index.html</vt:lpstr>
      <vt:lpstr>Index.html</vt:lpstr>
      <vt:lpstr>Style.css</vt:lpstr>
      <vt:lpstr>PowerPoint Presentation</vt:lpstr>
      <vt:lpstr>Utility.css</vt:lpstr>
      <vt:lpstr>Script.js</vt:lpstr>
      <vt:lpstr>Script.js</vt:lpstr>
      <vt:lpstr>Script.js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 Web Player: Music for Everyone</dc:title>
  <dc:creator>Megha Kshatri</dc:creator>
  <cp:lastModifiedBy>Megha Kshatri</cp:lastModifiedBy>
  <cp:revision>9</cp:revision>
  <dcterms:created xsi:type="dcterms:W3CDTF">2024-06-17T22:21:54Z</dcterms:created>
  <dcterms:modified xsi:type="dcterms:W3CDTF">2024-06-18T03:21:28Z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